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1825" r:id="rId2"/>
    <p:sldId id="1724" r:id="rId3"/>
    <p:sldId id="1826" r:id="rId4"/>
    <p:sldId id="1811" r:id="rId5"/>
    <p:sldId id="1770" r:id="rId6"/>
    <p:sldId id="1771" r:id="rId7"/>
    <p:sldId id="1772" r:id="rId8"/>
    <p:sldId id="1784" r:id="rId9"/>
    <p:sldId id="1828" r:id="rId10"/>
    <p:sldId id="1761" r:id="rId11"/>
    <p:sldId id="1763" r:id="rId12"/>
    <p:sldId id="1832" r:id="rId13"/>
    <p:sldId id="1766" r:id="rId14"/>
    <p:sldId id="1767" r:id="rId15"/>
    <p:sldId id="1843" r:id="rId16"/>
    <p:sldId id="1834" r:id="rId17"/>
    <p:sldId id="1782" r:id="rId18"/>
    <p:sldId id="1835" r:id="rId19"/>
    <p:sldId id="1836" r:id="rId20"/>
    <p:sldId id="1829" r:id="rId21"/>
    <p:sldId id="1774" r:id="rId22"/>
    <p:sldId id="1840" r:id="rId23"/>
    <p:sldId id="1838" r:id="rId24"/>
    <p:sldId id="1839" r:id="rId25"/>
    <p:sldId id="1841" r:id="rId26"/>
    <p:sldId id="1783" r:id="rId27"/>
    <p:sldId id="1842" r:id="rId28"/>
    <p:sldId id="1775" r:id="rId29"/>
    <p:sldId id="1779" r:id="rId30"/>
    <p:sldId id="1780" r:id="rId31"/>
    <p:sldId id="1844" r:id="rId32"/>
    <p:sldId id="1845" r:id="rId33"/>
    <p:sldId id="1852" r:id="rId34"/>
    <p:sldId id="1846" r:id="rId35"/>
    <p:sldId id="1791" r:id="rId36"/>
    <p:sldId id="1853" r:id="rId37"/>
    <p:sldId id="1854" r:id="rId38"/>
    <p:sldId id="1855" r:id="rId39"/>
    <p:sldId id="1847" r:id="rId40"/>
    <p:sldId id="1848" r:id="rId41"/>
    <p:sldId id="1849" r:id="rId42"/>
    <p:sldId id="1850" r:id="rId43"/>
    <p:sldId id="1851" r:id="rId44"/>
    <p:sldId id="1831" r:id="rId45"/>
    <p:sldId id="1797" r:id="rId46"/>
    <p:sldId id="1824" r:id="rId47"/>
    <p:sldId id="1856" r:id="rId48"/>
    <p:sldId id="1857" r:id="rId49"/>
    <p:sldId id="1858" r:id="rId50"/>
    <p:sldId id="1859" r:id="rId51"/>
    <p:sldId id="1799" r:id="rId52"/>
    <p:sldId id="1860" r:id="rId53"/>
    <p:sldId id="1862" r:id="rId54"/>
    <p:sldId id="1823" r:id="rId55"/>
    <p:sldId id="1822" r:id="rId56"/>
    <p:sldId id="1827" r:id="rId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el Kortick" initials="YK" lastIdx="1" clrIdx="0">
    <p:extLst>
      <p:ext uri="{19B8F6BF-5375-455C-9EA6-DF929625EA0E}">
        <p15:presenceInfo xmlns:p15="http://schemas.microsoft.com/office/powerpoint/2012/main" userId="S-1-5-21-842530436-2402904434-2501444052-13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D9093-0B01-4CEE-9CA3-4120FD691BB6}" v="7" dt="2024-02-07T07:03:39.202"/>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3792" autoAdjust="0"/>
  </p:normalViewPr>
  <p:slideViewPr>
    <p:cSldViewPr>
      <p:cViewPr varScale="1">
        <p:scale>
          <a:sx n="80" d="100"/>
          <a:sy n="80" d="100"/>
        </p:scale>
        <p:origin x="752" y="-104"/>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B2ED9093-0B01-4CEE-9CA3-4120FD691BB6}"/>
    <pc:docChg chg="undo custSel delSld modSld">
      <pc:chgData name="Yoel Kortick" userId="167978f5-7f40-4909-85d5-d4149554ad4e" providerId="ADAL" clId="{B2ED9093-0B01-4CEE-9CA3-4120FD691BB6}" dt="2024-02-07T07:11:48.022" v="744" actId="255"/>
      <pc:docMkLst>
        <pc:docMk/>
      </pc:docMkLst>
      <pc:sldChg chg="modSp mod">
        <pc:chgData name="Yoel Kortick" userId="167978f5-7f40-4909-85d5-d4149554ad4e" providerId="ADAL" clId="{B2ED9093-0B01-4CEE-9CA3-4120FD691BB6}" dt="2024-02-07T07:07:37.966" v="706" actId="27636"/>
        <pc:sldMkLst>
          <pc:docMk/>
          <pc:sldMk cId="1950654336" sldId="1770"/>
        </pc:sldMkLst>
        <pc:spChg chg="mod">
          <ac:chgData name="Yoel Kortick" userId="167978f5-7f40-4909-85d5-d4149554ad4e" providerId="ADAL" clId="{B2ED9093-0B01-4CEE-9CA3-4120FD691BB6}" dt="2024-02-07T07:07:37.966" v="706" actId="27636"/>
          <ac:spMkLst>
            <pc:docMk/>
            <pc:sldMk cId="1950654336" sldId="1770"/>
            <ac:spMk id="6" creationId="{A71215A1-7835-4033-9657-BEA33A271663}"/>
          </ac:spMkLst>
        </pc:spChg>
      </pc:sldChg>
      <pc:sldChg chg="modSp mod">
        <pc:chgData name="Yoel Kortick" userId="167978f5-7f40-4909-85d5-d4149554ad4e" providerId="ADAL" clId="{B2ED9093-0B01-4CEE-9CA3-4120FD691BB6}" dt="2024-02-07T07:07:57.661" v="709" actId="113"/>
        <pc:sldMkLst>
          <pc:docMk/>
          <pc:sldMk cId="1677500406" sldId="1771"/>
        </pc:sldMkLst>
        <pc:spChg chg="mod">
          <ac:chgData name="Yoel Kortick" userId="167978f5-7f40-4909-85d5-d4149554ad4e" providerId="ADAL" clId="{B2ED9093-0B01-4CEE-9CA3-4120FD691BB6}" dt="2024-02-07T07:07:57.661" v="709" actId="113"/>
          <ac:spMkLst>
            <pc:docMk/>
            <pc:sldMk cId="1677500406" sldId="1771"/>
            <ac:spMk id="6" creationId="{A71215A1-7835-4033-9657-BEA33A271663}"/>
          </ac:spMkLst>
        </pc:spChg>
      </pc:sldChg>
      <pc:sldChg chg="modSp mod">
        <pc:chgData name="Yoel Kortick" userId="167978f5-7f40-4909-85d5-d4149554ad4e" providerId="ADAL" clId="{B2ED9093-0B01-4CEE-9CA3-4120FD691BB6}" dt="2024-02-07T07:08:06.841" v="713" actId="20577"/>
        <pc:sldMkLst>
          <pc:docMk/>
          <pc:sldMk cId="1313513149" sldId="1772"/>
        </pc:sldMkLst>
        <pc:spChg chg="mod">
          <ac:chgData name="Yoel Kortick" userId="167978f5-7f40-4909-85d5-d4149554ad4e" providerId="ADAL" clId="{B2ED9093-0B01-4CEE-9CA3-4120FD691BB6}" dt="2024-02-07T07:08:06.841" v="713" actId="20577"/>
          <ac:spMkLst>
            <pc:docMk/>
            <pc:sldMk cId="1313513149" sldId="1772"/>
            <ac:spMk id="6" creationId="{A71215A1-7835-4033-9657-BEA33A271663}"/>
          </ac:spMkLst>
        </pc:spChg>
      </pc:sldChg>
      <pc:sldChg chg="modSp mod">
        <pc:chgData name="Yoel Kortick" userId="167978f5-7f40-4909-85d5-d4149554ad4e" providerId="ADAL" clId="{B2ED9093-0B01-4CEE-9CA3-4120FD691BB6}" dt="2024-02-07T07:09:53.749" v="720" actId="20577"/>
        <pc:sldMkLst>
          <pc:docMk/>
          <pc:sldMk cId="3489117184" sldId="1774"/>
        </pc:sldMkLst>
        <pc:spChg chg="mod">
          <ac:chgData name="Yoel Kortick" userId="167978f5-7f40-4909-85d5-d4149554ad4e" providerId="ADAL" clId="{B2ED9093-0B01-4CEE-9CA3-4120FD691BB6}" dt="2024-02-07T07:09:53.749" v="720" actId="20577"/>
          <ac:spMkLst>
            <pc:docMk/>
            <pc:sldMk cId="3489117184" sldId="1774"/>
            <ac:spMk id="6" creationId="{A71215A1-7835-4033-9657-BEA33A271663}"/>
          </ac:spMkLst>
        </pc:spChg>
        <pc:spChg chg="mod">
          <ac:chgData name="Yoel Kortick" userId="167978f5-7f40-4909-85d5-d4149554ad4e" providerId="ADAL" clId="{B2ED9093-0B01-4CEE-9CA3-4120FD691BB6}" dt="2024-02-07T06:59:02.431" v="588" actId="1036"/>
          <ac:spMkLst>
            <pc:docMk/>
            <pc:sldMk cId="3489117184" sldId="1774"/>
            <ac:spMk id="7" creationId="{9205AA9F-8ACA-413E-80C1-B6DE77F4E66A}"/>
          </ac:spMkLst>
        </pc:spChg>
      </pc:sldChg>
      <pc:sldChg chg="addSp delSp modSp mod">
        <pc:chgData name="Yoel Kortick" userId="167978f5-7f40-4909-85d5-d4149554ad4e" providerId="ADAL" clId="{B2ED9093-0B01-4CEE-9CA3-4120FD691BB6}" dt="2024-02-07T07:10:11.832" v="722" actId="255"/>
        <pc:sldMkLst>
          <pc:docMk/>
          <pc:sldMk cId="2296706778" sldId="1775"/>
        </pc:sldMkLst>
        <pc:spChg chg="mod">
          <ac:chgData name="Yoel Kortick" userId="167978f5-7f40-4909-85d5-d4149554ad4e" providerId="ADAL" clId="{B2ED9093-0B01-4CEE-9CA3-4120FD691BB6}" dt="2024-02-07T07:10:11.832" v="722" actId="255"/>
          <ac:spMkLst>
            <pc:docMk/>
            <pc:sldMk cId="2296706778" sldId="1775"/>
            <ac:spMk id="6" creationId="{A71215A1-7835-4033-9657-BEA33A271663}"/>
          </ac:spMkLst>
        </pc:spChg>
        <pc:spChg chg="mod">
          <ac:chgData name="Yoel Kortick" userId="167978f5-7f40-4909-85d5-d4149554ad4e" providerId="ADAL" clId="{B2ED9093-0B01-4CEE-9CA3-4120FD691BB6}" dt="2024-02-07T06:24:53.413" v="20" actId="14100"/>
          <ac:spMkLst>
            <pc:docMk/>
            <pc:sldMk cId="2296706778" sldId="1775"/>
            <ac:spMk id="7" creationId="{8201346C-7B2A-4D6E-94EE-116D89351D16}"/>
          </ac:spMkLst>
        </pc:spChg>
        <pc:spChg chg="mod">
          <ac:chgData name="Yoel Kortick" userId="167978f5-7f40-4909-85d5-d4149554ad4e" providerId="ADAL" clId="{B2ED9093-0B01-4CEE-9CA3-4120FD691BB6}" dt="2024-02-07T06:30:30.486" v="113" actId="1036"/>
          <ac:spMkLst>
            <pc:docMk/>
            <pc:sldMk cId="2296706778" sldId="1775"/>
            <ac:spMk id="8" creationId="{1615BC56-ABA6-4F14-901D-C2C95E992830}"/>
          </ac:spMkLst>
        </pc:spChg>
        <pc:picChg chg="del">
          <ac:chgData name="Yoel Kortick" userId="167978f5-7f40-4909-85d5-d4149554ad4e" providerId="ADAL" clId="{B2ED9093-0B01-4CEE-9CA3-4120FD691BB6}" dt="2024-02-07T06:24:37.914" v="0" actId="478"/>
          <ac:picMkLst>
            <pc:docMk/>
            <pc:sldMk cId="2296706778" sldId="1775"/>
            <ac:picMk id="3" creationId="{62ECD702-4BEB-40EE-916D-FBCCC869AF61}"/>
          </ac:picMkLst>
        </pc:picChg>
        <pc:picChg chg="del">
          <ac:chgData name="Yoel Kortick" userId="167978f5-7f40-4909-85d5-d4149554ad4e" providerId="ADAL" clId="{B2ED9093-0B01-4CEE-9CA3-4120FD691BB6}" dt="2024-02-07T06:24:56.734" v="22" actId="478"/>
          <ac:picMkLst>
            <pc:docMk/>
            <pc:sldMk cId="2296706778" sldId="1775"/>
            <ac:picMk id="4" creationId="{80DEAD7D-D93A-4EC1-9509-C91959791048}"/>
          </ac:picMkLst>
        </pc:picChg>
        <pc:picChg chg="add mod ord">
          <ac:chgData name="Yoel Kortick" userId="167978f5-7f40-4909-85d5-d4149554ad4e" providerId="ADAL" clId="{B2ED9093-0B01-4CEE-9CA3-4120FD691BB6}" dt="2024-02-07T06:25:01.459" v="24" actId="167"/>
          <ac:picMkLst>
            <pc:docMk/>
            <pc:sldMk cId="2296706778" sldId="1775"/>
            <ac:picMk id="10" creationId="{FF31E49F-4005-CD68-E85C-E4A68E625F5A}"/>
          </ac:picMkLst>
        </pc:picChg>
        <pc:picChg chg="add del mod ord">
          <ac:chgData name="Yoel Kortick" userId="167978f5-7f40-4909-85d5-d4149554ad4e" providerId="ADAL" clId="{B2ED9093-0B01-4CEE-9CA3-4120FD691BB6}" dt="2024-02-07T06:29:57.091" v="85" actId="478"/>
          <ac:picMkLst>
            <pc:docMk/>
            <pc:sldMk cId="2296706778" sldId="1775"/>
            <ac:picMk id="12" creationId="{56146034-76F5-AA75-1A30-F06554B92792}"/>
          </ac:picMkLst>
        </pc:picChg>
        <pc:picChg chg="add del mod">
          <ac:chgData name="Yoel Kortick" userId="167978f5-7f40-4909-85d5-d4149554ad4e" providerId="ADAL" clId="{B2ED9093-0B01-4CEE-9CA3-4120FD691BB6}" dt="2024-02-07T06:30:17.342" v="97" actId="478"/>
          <ac:picMkLst>
            <pc:docMk/>
            <pc:sldMk cId="2296706778" sldId="1775"/>
            <ac:picMk id="14" creationId="{48F05842-3F72-08F6-934C-68545F642AF1}"/>
          </ac:picMkLst>
        </pc:picChg>
        <pc:picChg chg="add mod">
          <ac:chgData name="Yoel Kortick" userId="167978f5-7f40-4909-85d5-d4149554ad4e" providerId="ADAL" clId="{B2ED9093-0B01-4CEE-9CA3-4120FD691BB6}" dt="2024-02-07T06:30:04.859" v="96" actId="208"/>
          <ac:picMkLst>
            <pc:docMk/>
            <pc:sldMk cId="2296706778" sldId="1775"/>
            <ac:picMk id="16" creationId="{1FD31C45-55F8-BFCC-A93B-FAC3B2C482C5}"/>
          </ac:picMkLst>
        </pc:picChg>
        <pc:picChg chg="add mod ord">
          <ac:chgData name="Yoel Kortick" userId="167978f5-7f40-4909-85d5-d4149554ad4e" providerId="ADAL" clId="{B2ED9093-0B01-4CEE-9CA3-4120FD691BB6}" dt="2024-02-07T06:30:33.098" v="114" actId="167"/>
          <ac:picMkLst>
            <pc:docMk/>
            <pc:sldMk cId="2296706778" sldId="1775"/>
            <ac:picMk id="18" creationId="{99E15732-5AA3-CE14-70AC-130D264E8874}"/>
          </ac:picMkLst>
        </pc:picChg>
      </pc:sldChg>
      <pc:sldChg chg="del">
        <pc:chgData name="Yoel Kortick" userId="167978f5-7f40-4909-85d5-d4149554ad4e" providerId="ADAL" clId="{B2ED9093-0B01-4CEE-9CA3-4120FD691BB6}" dt="2024-02-07T06:38:28.951" v="357" actId="47"/>
        <pc:sldMkLst>
          <pc:docMk/>
          <pc:sldMk cId="3863894938" sldId="1777"/>
        </pc:sldMkLst>
      </pc:sldChg>
      <pc:sldChg chg="del">
        <pc:chgData name="Yoel Kortick" userId="167978f5-7f40-4909-85d5-d4149554ad4e" providerId="ADAL" clId="{B2ED9093-0B01-4CEE-9CA3-4120FD691BB6}" dt="2024-02-07T06:30:47.697" v="134" actId="47"/>
        <pc:sldMkLst>
          <pc:docMk/>
          <pc:sldMk cId="2636799275" sldId="1778"/>
        </pc:sldMkLst>
      </pc:sldChg>
      <pc:sldChg chg="addSp delSp modSp mod">
        <pc:chgData name="Yoel Kortick" userId="167978f5-7f40-4909-85d5-d4149554ad4e" providerId="ADAL" clId="{B2ED9093-0B01-4CEE-9CA3-4120FD691BB6}" dt="2024-02-07T07:10:18.643" v="723" actId="255"/>
        <pc:sldMkLst>
          <pc:docMk/>
          <pc:sldMk cId="2566818908" sldId="1779"/>
        </pc:sldMkLst>
        <pc:spChg chg="mod">
          <ac:chgData name="Yoel Kortick" userId="167978f5-7f40-4909-85d5-d4149554ad4e" providerId="ADAL" clId="{B2ED9093-0B01-4CEE-9CA3-4120FD691BB6}" dt="2024-02-07T07:10:18.643" v="723" actId="255"/>
          <ac:spMkLst>
            <pc:docMk/>
            <pc:sldMk cId="2566818908" sldId="1779"/>
            <ac:spMk id="6" creationId="{A71215A1-7835-4033-9657-BEA33A271663}"/>
          </ac:spMkLst>
        </pc:spChg>
        <pc:spChg chg="mod">
          <ac:chgData name="Yoel Kortick" userId="167978f5-7f40-4909-85d5-d4149554ad4e" providerId="ADAL" clId="{B2ED9093-0B01-4CEE-9CA3-4120FD691BB6}" dt="2024-02-07T06:31:21.967" v="144" actId="1076"/>
          <ac:spMkLst>
            <pc:docMk/>
            <pc:sldMk cId="2566818908" sldId="1779"/>
            <ac:spMk id="8" creationId="{1615BC56-ABA6-4F14-901D-C2C95E992830}"/>
          </ac:spMkLst>
        </pc:spChg>
        <pc:picChg chg="del">
          <ac:chgData name="Yoel Kortick" userId="167978f5-7f40-4909-85d5-d4149554ad4e" providerId="ADAL" clId="{B2ED9093-0B01-4CEE-9CA3-4120FD691BB6}" dt="2024-02-07T06:31:08.675" v="135" actId="478"/>
          <ac:picMkLst>
            <pc:docMk/>
            <pc:sldMk cId="2566818908" sldId="1779"/>
            <ac:picMk id="3" creationId="{C476C220-6F8A-4CBC-9186-FA9A9E44B56D}"/>
          </ac:picMkLst>
        </pc:picChg>
        <pc:picChg chg="add mod ord">
          <ac:chgData name="Yoel Kortick" userId="167978f5-7f40-4909-85d5-d4149554ad4e" providerId="ADAL" clId="{B2ED9093-0B01-4CEE-9CA3-4120FD691BB6}" dt="2024-02-07T06:31:24.135" v="145" actId="208"/>
          <ac:picMkLst>
            <pc:docMk/>
            <pc:sldMk cId="2566818908" sldId="1779"/>
            <ac:picMk id="7" creationId="{41EE878A-0CF1-E981-369B-034D3578400C}"/>
          </ac:picMkLst>
        </pc:picChg>
      </pc:sldChg>
      <pc:sldChg chg="addSp delSp modSp mod">
        <pc:chgData name="Yoel Kortick" userId="167978f5-7f40-4909-85d5-d4149554ad4e" providerId="ADAL" clId="{B2ED9093-0B01-4CEE-9CA3-4120FD691BB6}" dt="2024-02-07T07:10:24.514" v="724" actId="255"/>
        <pc:sldMkLst>
          <pc:docMk/>
          <pc:sldMk cId="3609452751" sldId="1780"/>
        </pc:sldMkLst>
        <pc:spChg chg="mod">
          <ac:chgData name="Yoel Kortick" userId="167978f5-7f40-4909-85d5-d4149554ad4e" providerId="ADAL" clId="{B2ED9093-0B01-4CEE-9CA3-4120FD691BB6}" dt="2024-02-07T07:10:24.514" v="724" actId="255"/>
          <ac:spMkLst>
            <pc:docMk/>
            <pc:sldMk cId="3609452751" sldId="1780"/>
            <ac:spMk id="6" creationId="{A71215A1-7835-4033-9657-BEA33A271663}"/>
          </ac:spMkLst>
        </pc:spChg>
        <pc:spChg chg="mod">
          <ac:chgData name="Yoel Kortick" userId="167978f5-7f40-4909-85d5-d4149554ad4e" providerId="ADAL" clId="{B2ED9093-0B01-4CEE-9CA3-4120FD691BB6}" dt="2024-02-07T06:31:49.213" v="157" actId="1035"/>
          <ac:spMkLst>
            <pc:docMk/>
            <pc:sldMk cId="3609452751" sldId="1780"/>
            <ac:spMk id="8" creationId="{1615BC56-ABA6-4F14-901D-C2C95E992830}"/>
          </ac:spMkLst>
        </pc:spChg>
        <pc:picChg chg="del">
          <ac:chgData name="Yoel Kortick" userId="167978f5-7f40-4909-85d5-d4149554ad4e" providerId="ADAL" clId="{B2ED9093-0B01-4CEE-9CA3-4120FD691BB6}" dt="2024-02-07T06:31:40.261" v="146" actId="478"/>
          <ac:picMkLst>
            <pc:docMk/>
            <pc:sldMk cId="3609452751" sldId="1780"/>
            <ac:picMk id="4" creationId="{B063C829-8385-4080-95D3-8B2F03156013}"/>
          </ac:picMkLst>
        </pc:picChg>
        <pc:picChg chg="add mod ord">
          <ac:chgData name="Yoel Kortick" userId="167978f5-7f40-4909-85d5-d4149554ad4e" providerId="ADAL" clId="{B2ED9093-0B01-4CEE-9CA3-4120FD691BB6}" dt="2024-02-07T06:31:51.415" v="158" actId="208"/>
          <ac:picMkLst>
            <pc:docMk/>
            <pc:sldMk cId="3609452751" sldId="1780"/>
            <ac:picMk id="7" creationId="{2290087E-4F44-7F92-01E7-969B4863B930}"/>
          </ac:picMkLst>
        </pc:picChg>
      </pc:sldChg>
      <pc:sldChg chg="addSp delSp modSp mod">
        <pc:chgData name="Yoel Kortick" userId="167978f5-7f40-4909-85d5-d4149554ad4e" providerId="ADAL" clId="{B2ED9093-0B01-4CEE-9CA3-4120FD691BB6}" dt="2024-02-07T07:10:31.226" v="725" actId="255"/>
        <pc:sldMkLst>
          <pc:docMk/>
          <pc:sldMk cId="3111791518" sldId="1781"/>
        </pc:sldMkLst>
        <pc:spChg chg="mod">
          <ac:chgData name="Yoel Kortick" userId="167978f5-7f40-4909-85d5-d4149554ad4e" providerId="ADAL" clId="{B2ED9093-0B01-4CEE-9CA3-4120FD691BB6}" dt="2024-02-07T07:10:31.226" v="725" actId="255"/>
          <ac:spMkLst>
            <pc:docMk/>
            <pc:sldMk cId="3111791518" sldId="1781"/>
            <ac:spMk id="6" creationId="{A71215A1-7835-4033-9657-BEA33A271663}"/>
          </ac:spMkLst>
        </pc:spChg>
        <pc:spChg chg="mod">
          <ac:chgData name="Yoel Kortick" userId="167978f5-7f40-4909-85d5-d4149554ad4e" providerId="ADAL" clId="{B2ED9093-0B01-4CEE-9CA3-4120FD691BB6}" dt="2024-02-07T06:33:04.488" v="169" actId="14100"/>
          <ac:spMkLst>
            <pc:docMk/>
            <pc:sldMk cId="3111791518" sldId="1781"/>
            <ac:spMk id="8" creationId="{7FEE3DB3-633C-4ECD-B201-B0EED6567DDC}"/>
          </ac:spMkLst>
        </pc:spChg>
        <pc:picChg chg="del">
          <ac:chgData name="Yoel Kortick" userId="167978f5-7f40-4909-85d5-d4149554ad4e" providerId="ADAL" clId="{B2ED9093-0B01-4CEE-9CA3-4120FD691BB6}" dt="2024-02-07T06:32:19.553" v="159" actId="478"/>
          <ac:picMkLst>
            <pc:docMk/>
            <pc:sldMk cId="3111791518" sldId="1781"/>
            <ac:picMk id="3" creationId="{A0E939C4-0D94-4E96-8F87-A49E41C1402E}"/>
          </ac:picMkLst>
        </pc:picChg>
        <pc:picChg chg="add mod ord">
          <ac:chgData name="Yoel Kortick" userId="167978f5-7f40-4909-85d5-d4149554ad4e" providerId="ADAL" clId="{B2ED9093-0B01-4CEE-9CA3-4120FD691BB6}" dt="2024-02-07T06:32:54.566" v="165" actId="167"/>
          <ac:picMkLst>
            <pc:docMk/>
            <pc:sldMk cId="3111791518" sldId="1781"/>
            <ac:picMk id="7" creationId="{1A58B7C9-644F-58ED-1FD2-E9AA45DA142A}"/>
          </ac:picMkLst>
        </pc:picChg>
        <pc:picChg chg="del">
          <ac:chgData name="Yoel Kortick" userId="167978f5-7f40-4909-85d5-d4149554ad4e" providerId="ADAL" clId="{B2ED9093-0B01-4CEE-9CA3-4120FD691BB6}" dt="2024-02-07T06:32:44.607" v="161" actId="478"/>
          <ac:picMkLst>
            <pc:docMk/>
            <pc:sldMk cId="3111791518" sldId="1781"/>
            <ac:picMk id="13" creationId="{695409A8-3E4A-4DAB-AABA-5625C631426D}"/>
          </ac:picMkLst>
        </pc:picChg>
        <pc:cxnChg chg="mod">
          <ac:chgData name="Yoel Kortick" userId="167978f5-7f40-4909-85d5-d4149554ad4e" providerId="ADAL" clId="{B2ED9093-0B01-4CEE-9CA3-4120FD691BB6}" dt="2024-02-07T06:32:51.284" v="164" actId="1076"/>
          <ac:cxnSpMkLst>
            <pc:docMk/>
            <pc:sldMk cId="3111791518" sldId="1781"/>
            <ac:cxnSpMk id="10" creationId="{7E94AF50-13B4-403C-9217-8E93A9F43BD8}"/>
          </ac:cxnSpMkLst>
        </pc:cxnChg>
      </pc:sldChg>
      <pc:sldChg chg="addSp delSp modSp mod">
        <pc:chgData name="Yoel Kortick" userId="167978f5-7f40-4909-85d5-d4149554ad4e" providerId="ADAL" clId="{B2ED9093-0B01-4CEE-9CA3-4120FD691BB6}" dt="2024-02-07T07:10:04.433" v="721" actId="255"/>
        <pc:sldMkLst>
          <pc:docMk/>
          <pc:sldMk cId="3111209733" sldId="1783"/>
        </pc:sldMkLst>
        <pc:spChg chg="mod">
          <ac:chgData name="Yoel Kortick" userId="167978f5-7f40-4909-85d5-d4149554ad4e" providerId="ADAL" clId="{B2ED9093-0B01-4CEE-9CA3-4120FD691BB6}" dt="2024-02-07T06:29:13.826" v="81" actId="14100"/>
          <ac:spMkLst>
            <pc:docMk/>
            <pc:sldMk cId="3111209733" sldId="1783"/>
            <ac:spMk id="4" creationId="{73D677A5-C257-482C-B5DD-1CBB696E9EAC}"/>
          </ac:spMkLst>
        </pc:spChg>
        <pc:spChg chg="mod">
          <ac:chgData name="Yoel Kortick" userId="167978f5-7f40-4909-85d5-d4149554ad4e" providerId="ADAL" clId="{B2ED9093-0B01-4CEE-9CA3-4120FD691BB6}" dt="2024-02-07T07:10:04.433" v="721" actId="255"/>
          <ac:spMkLst>
            <pc:docMk/>
            <pc:sldMk cId="3111209733" sldId="1783"/>
            <ac:spMk id="6" creationId="{A71215A1-7835-4033-9657-BEA33A271663}"/>
          </ac:spMkLst>
        </pc:spChg>
        <pc:spChg chg="add mod">
          <ac:chgData name="Yoel Kortick" userId="167978f5-7f40-4909-85d5-d4149554ad4e" providerId="ADAL" clId="{B2ED9093-0B01-4CEE-9CA3-4120FD691BB6}" dt="2024-02-07T06:29:24.760" v="84" actId="14100"/>
          <ac:spMkLst>
            <pc:docMk/>
            <pc:sldMk cId="3111209733" sldId="1783"/>
            <ac:spMk id="13" creationId="{0AAF4A64-5E72-444A-9A54-679E0AE65418}"/>
          </ac:spMkLst>
        </pc:spChg>
        <pc:picChg chg="del">
          <ac:chgData name="Yoel Kortick" userId="167978f5-7f40-4909-85d5-d4149554ad4e" providerId="ADAL" clId="{B2ED9093-0B01-4CEE-9CA3-4120FD691BB6}" dt="2024-02-07T06:29:05.452" v="77" actId="478"/>
          <ac:picMkLst>
            <pc:docMk/>
            <pc:sldMk cId="3111209733" sldId="1783"/>
            <ac:picMk id="10" creationId="{23453DFE-63BF-85CA-D3B5-C328CA8D021D}"/>
          </ac:picMkLst>
        </pc:picChg>
        <pc:picChg chg="add mod ord">
          <ac:chgData name="Yoel Kortick" userId="167978f5-7f40-4909-85d5-d4149554ad4e" providerId="ADAL" clId="{B2ED9093-0B01-4CEE-9CA3-4120FD691BB6}" dt="2024-02-07T06:29:16.089" v="82" actId="208"/>
          <ac:picMkLst>
            <pc:docMk/>
            <pc:sldMk cId="3111209733" sldId="1783"/>
            <ac:picMk id="12" creationId="{871EBA3C-0937-599B-C511-61A4392FC6E7}"/>
          </ac:picMkLst>
        </pc:picChg>
      </pc:sldChg>
      <pc:sldChg chg="delSp modSp mod">
        <pc:chgData name="Yoel Kortick" userId="167978f5-7f40-4909-85d5-d4149554ad4e" providerId="ADAL" clId="{B2ED9093-0B01-4CEE-9CA3-4120FD691BB6}" dt="2024-02-07T07:08:44.827" v="719" actId="6549"/>
        <pc:sldMkLst>
          <pc:docMk/>
          <pc:sldMk cId="447361287" sldId="1784"/>
        </pc:sldMkLst>
        <pc:spChg chg="mod">
          <ac:chgData name="Yoel Kortick" userId="167978f5-7f40-4909-85d5-d4149554ad4e" providerId="ADAL" clId="{B2ED9093-0B01-4CEE-9CA3-4120FD691BB6}" dt="2024-02-07T07:08:44.827" v="719" actId="6549"/>
          <ac:spMkLst>
            <pc:docMk/>
            <pc:sldMk cId="447361287" sldId="1784"/>
            <ac:spMk id="6" creationId="{A71215A1-7835-4033-9657-BEA33A271663}"/>
          </ac:spMkLst>
        </pc:spChg>
        <pc:picChg chg="del">
          <ac:chgData name="Yoel Kortick" userId="167978f5-7f40-4909-85d5-d4149554ad4e" providerId="ADAL" clId="{B2ED9093-0B01-4CEE-9CA3-4120FD691BB6}" dt="2024-02-07T07:08:16.360" v="714" actId="478"/>
          <ac:picMkLst>
            <pc:docMk/>
            <pc:sldMk cId="447361287" sldId="1784"/>
            <ac:picMk id="4" creationId="{57D5F7F7-68EC-48FB-8C42-EFEFA1BFBCFA}"/>
          </ac:picMkLst>
        </pc:picChg>
      </pc:sldChg>
      <pc:sldChg chg="modSp mod">
        <pc:chgData name="Yoel Kortick" userId="167978f5-7f40-4909-85d5-d4149554ad4e" providerId="ADAL" clId="{B2ED9093-0B01-4CEE-9CA3-4120FD691BB6}" dt="2024-02-07T07:10:39.673" v="726" actId="255"/>
        <pc:sldMkLst>
          <pc:docMk/>
          <pc:sldMk cId="2017889117" sldId="1785"/>
        </pc:sldMkLst>
        <pc:spChg chg="mod">
          <ac:chgData name="Yoel Kortick" userId="167978f5-7f40-4909-85d5-d4149554ad4e" providerId="ADAL" clId="{B2ED9093-0B01-4CEE-9CA3-4120FD691BB6}" dt="2024-02-07T07:10:39.673" v="726" actId="255"/>
          <ac:spMkLst>
            <pc:docMk/>
            <pc:sldMk cId="2017889117" sldId="1785"/>
            <ac:spMk id="6" creationId="{A71215A1-7835-4033-9657-BEA33A271663}"/>
          </ac:spMkLst>
        </pc:spChg>
      </pc:sldChg>
      <pc:sldChg chg="addSp delSp modSp mod">
        <pc:chgData name="Yoel Kortick" userId="167978f5-7f40-4909-85d5-d4149554ad4e" providerId="ADAL" clId="{B2ED9093-0B01-4CEE-9CA3-4120FD691BB6}" dt="2024-02-07T07:10:50.271" v="728" actId="14100"/>
        <pc:sldMkLst>
          <pc:docMk/>
          <pc:sldMk cId="2671016498" sldId="1786"/>
        </pc:sldMkLst>
        <pc:spChg chg="mod">
          <ac:chgData name="Yoel Kortick" userId="167978f5-7f40-4909-85d5-d4149554ad4e" providerId="ADAL" clId="{B2ED9093-0B01-4CEE-9CA3-4120FD691BB6}" dt="2024-02-07T06:41:06.993" v="365" actId="14100"/>
          <ac:spMkLst>
            <pc:docMk/>
            <pc:sldMk cId="2671016498" sldId="1786"/>
            <ac:spMk id="4" creationId="{6E9A5D24-40AF-4EEE-92F5-B0B510792615}"/>
          </ac:spMkLst>
        </pc:spChg>
        <pc:spChg chg="mod">
          <ac:chgData name="Yoel Kortick" userId="167978f5-7f40-4909-85d5-d4149554ad4e" providerId="ADAL" clId="{B2ED9093-0B01-4CEE-9CA3-4120FD691BB6}" dt="2024-02-07T07:10:50.271" v="728" actId="14100"/>
          <ac:spMkLst>
            <pc:docMk/>
            <pc:sldMk cId="2671016498" sldId="1786"/>
            <ac:spMk id="7" creationId="{7B3E46A6-66F5-44A7-91DC-C284A6F7A1A2}"/>
          </ac:spMkLst>
        </pc:spChg>
        <pc:spChg chg="mod">
          <ac:chgData name="Yoel Kortick" userId="167978f5-7f40-4909-85d5-d4149554ad4e" providerId="ADAL" clId="{B2ED9093-0B01-4CEE-9CA3-4120FD691BB6}" dt="2024-02-07T06:41:44.975" v="373" actId="14100"/>
          <ac:spMkLst>
            <pc:docMk/>
            <pc:sldMk cId="2671016498" sldId="1786"/>
            <ac:spMk id="10" creationId="{BEB8A265-D110-4047-8E3F-0232579ED4A5}"/>
          </ac:spMkLst>
        </pc:spChg>
        <pc:picChg chg="del">
          <ac:chgData name="Yoel Kortick" userId="167978f5-7f40-4909-85d5-d4149554ad4e" providerId="ADAL" clId="{B2ED9093-0B01-4CEE-9CA3-4120FD691BB6}" dt="2024-02-07T06:40:53.567" v="358" actId="478"/>
          <ac:picMkLst>
            <pc:docMk/>
            <pc:sldMk cId="2671016498" sldId="1786"/>
            <ac:picMk id="3" creationId="{3AE16A47-679F-4651-8496-940267EDB64D}"/>
          </ac:picMkLst>
        </pc:picChg>
        <pc:picChg chg="del">
          <ac:chgData name="Yoel Kortick" userId="167978f5-7f40-4909-85d5-d4149554ad4e" providerId="ADAL" clId="{B2ED9093-0B01-4CEE-9CA3-4120FD691BB6}" dt="2024-02-07T06:41:32.073" v="367" actId="478"/>
          <ac:picMkLst>
            <pc:docMk/>
            <pc:sldMk cId="2671016498" sldId="1786"/>
            <ac:picMk id="8" creationId="{BB7A9B58-CB61-4DBB-8783-F5D526BE0743}"/>
          </ac:picMkLst>
        </pc:picChg>
        <pc:picChg chg="add mod ord">
          <ac:chgData name="Yoel Kortick" userId="167978f5-7f40-4909-85d5-d4149554ad4e" providerId="ADAL" clId="{B2ED9093-0B01-4CEE-9CA3-4120FD691BB6}" dt="2024-02-07T06:41:08.942" v="366" actId="208"/>
          <ac:picMkLst>
            <pc:docMk/>
            <pc:sldMk cId="2671016498" sldId="1786"/>
            <ac:picMk id="11" creationId="{ED79A033-BBA9-DEC8-976E-BCF91D7671E8}"/>
          </ac:picMkLst>
        </pc:picChg>
        <pc:picChg chg="add mod ord">
          <ac:chgData name="Yoel Kortick" userId="167978f5-7f40-4909-85d5-d4149554ad4e" providerId="ADAL" clId="{B2ED9093-0B01-4CEE-9CA3-4120FD691BB6}" dt="2024-02-07T06:41:46.581" v="374" actId="167"/>
          <ac:picMkLst>
            <pc:docMk/>
            <pc:sldMk cId="2671016498" sldId="1786"/>
            <ac:picMk id="13" creationId="{23EFAA16-4548-D574-62AC-486F232CC865}"/>
          </ac:picMkLst>
        </pc:picChg>
      </pc:sldChg>
      <pc:sldChg chg="addSp delSp modSp mod">
        <pc:chgData name="Yoel Kortick" userId="167978f5-7f40-4909-85d5-d4149554ad4e" providerId="ADAL" clId="{B2ED9093-0B01-4CEE-9CA3-4120FD691BB6}" dt="2024-02-07T06:45:08.657" v="421" actId="208"/>
        <pc:sldMkLst>
          <pc:docMk/>
          <pc:sldMk cId="3345075080" sldId="1787"/>
        </pc:sldMkLst>
        <pc:spChg chg="del">
          <ac:chgData name="Yoel Kortick" userId="167978f5-7f40-4909-85d5-d4149554ad4e" providerId="ADAL" clId="{B2ED9093-0B01-4CEE-9CA3-4120FD691BB6}" dt="2024-02-07T06:44:49.037" v="404" actId="478"/>
          <ac:spMkLst>
            <pc:docMk/>
            <pc:sldMk cId="3345075080" sldId="1787"/>
            <ac:spMk id="7" creationId="{7B3E46A6-66F5-44A7-91DC-C284A6F7A1A2}"/>
          </ac:spMkLst>
        </pc:spChg>
        <pc:spChg chg="add mod">
          <ac:chgData name="Yoel Kortick" userId="167978f5-7f40-4909-85d5-d4149554ad4e" providerId="ADAL" clId="{B2ED9093-0B01-4CEE-9CA3-4120FD691BB6}" dt="2024-02-07T06:45:02.188" v="419" actId="1036"/>
          <ac:spMkLst>
            <pc:docMk/>
            <pc:sldMk cId="3345075080" sldId="1787"/>
            <ac:spMk id="9" creationId="{569B7606-BAE9-81A2-2F15-7BA80611F6E5}"/>
          </ac:spMkLst>
        </pc:spChg>
        <pc:spChg chg="add mod">
          <ac:chgData name="Yoel Kortick" userId="167978f5-7f40-4909-85d5-d4149554ad4e" providerId="ADAL" clId="{B2ED9093-0B01-4CEE-9CA3-4120FD691BB6}" dt="2024-02-07T06:45:06.550" v="420" actId="1076"/>
          <ac:spMkLst>
            <pc:docMk/>
            <pc:sldMk cId="3345075080" sldId="1787"/>
            <ac:spMk id="12" creationId="{27A876D3-D0BF-EA9B-3707-121D8126F6C2}"/>
          </ac:spMkLst>
        </pc:spChg>
        <pc:picChg chg="del">
          <ac:chgData name="Yoel Kortick" userId="167978f5-7f40-4909-85d5-d4149554ad4e" providerId="ADAL" clId="{B2ED9093-0B01-4CEE-9CA3-4120FD691BB6}" dt="2024-02-07T06:44:23.597" v="401" actId="478"/>
          <ac:picMkLst>
            <pc:docMk/>
            <pc:sldMk cId="3345075080" sldId="1787"/>
            <ac:picMk id="3" creationId="{1C41D60E-5654-4EAE-AE72-40BF2FD5E12C}"/>
          </ac:picMkLst>
        </pc:picChg>
        <pc:picChg chg="add mod ord">
          <ac:chgData name="Yoel Kortick" userId="167978f5-7f40-4909-85d5-d4149554ad4e" providerId="ADAL" clId="{B2ED9093-0B01-4CEE-9CA3-4120FD691BB6}" dt="2024-02-07T06:45:08.657" v="421" actId="208"/>
          <ac:picMkLst>
            <pc:docMk/>
            <pc:sldMk cId="3345075080" sldId="1787"/>
            <ac:picMk id="8" creationId="{64B3CF75-643E-9FA1-4799-9B5C4B8147B2}"/>
          </ac:picMkLst>
        </pc:picChg>
        <pc:cxnChg chg="add mod">
          <ac:chgData name="Yoel Kortick" userId="167978f5-7f40-4909-85d5-d4149554ad4e" providerId="ADAL" clId="{B2ED9093-0B01-4CEE-9CA3-4120FD691BB6}" dt="2024-02-07T06:45:02.188" v="419" actId="1036"/>
          <ac:cxnSpMkLst>
            <pc:docMk/>
            <pc:sldMk cId="3345075080" sldId="1787"/>
            <ac:cxnSpMk id="10" creationId="{30BF3840-7AD2-547B-A6A8-0BFCFF9D80B6}"/>
          </ac:cxnSpMkLst>
        </pc:cxnChg>
        <pc:cxnChg chg="add mod">
          <ac:chgData name="Yoel Kortick" userId="167978f5-7f40-4909-85d5-d4149554ad4e" providerId="ADAL" clId="{B2ED9093-0B01-4CEE-9CA3-4120FD691BB6}" dt="2024-02-07T06:45:02.188" v="419" actId="1036"/>
          <ac:cxnSpMkLst>
            <pc:docMk/>
            <pc:sldMk cId="3345075080" sldId="1787"/>
            <ac:cxnSpMk id="11" creationId="{8ADB638F-F26F-A93C-A0D8-52B71AAF90B0}"/>
          </ac:cxnSpMkLst>
        </pc:cxnChg>
      </pc:sldChg>
      <pc:sldChg chg="addSp delSp modSp mod">
        <pc:chgData name="Yoel Kortick" userId="167978f5-7f40-4909-85d5-d4149554ad4e" providerId="ADAL" clId="{B2ED9093-0B01-4CEE-9CA3-4120FD691BB6}" dt="2024-02-07T06:46:43.789" v="436" actId="1036"/>
        <pc:sldMkLst>
          <pc:docMk/>
          <pc:sldMk cId="4130989435" sldId="1790"/>
        </pc:sldMkLst>
        <pc:spChg chg="mod">
          <ac:chgData name="Yoel Kortick" userId="167978f5-7f40-4909-85d5-d4149554ad4e" providerId="ADAL" clId="{B2ED9093-0B01-4CEE-9CA3-4120FD691BB6}" dt="2024-02-07T06:45:32.400" v="423" actId="255"/>
          <ac:spMkLst>
            <pc:docMk/>
            <pc:sldMk cId="4130989435" sldId="1790"/>
            <ac:spMk id="6" creationId="{A71215A1-7835-4033-9657-BEA33A271663}"/>
          </ac:spMkLst>
        </pc:spChg>
        <pc:spChg chg="mod">
          <ac:chgData name="Yoel Kortick" userId="167978f5-7f40-4909-85d5-d4149554ad4e" providerId="ADAL" clId="{B2ED9093-0B01-4CEE-9CA3-4120FD691BB6}" dt="2024-02-07T06:46:43.789" v="436" actId="1036"/>
          <ac:spMkLst>
            <pc:docMk/>
            <pc:sldMk cId="4130989435" sldId="1790"/>
            <ac:spMk id="11" creationId="{BE204E66-E0EB-4036-B3E6-E0F27F2A6242}"/>
          </ac:spMkLst>
        </pc:spChg>
        <pc:picChg chg="del">
          <ac:chgData name="Yoel Kortick" userId="167978f5-7f40-4909-85d5-d4149554ad4e" providerId="ADAL" clId="{B2ED9093-0B01-4CEE-9CA3-4120FD691BB6}" dt="2024-02-07T06:45:52.100" v="424" actId="478"/>
          <ac:picMkLst>
            <pc:docMk/>
            <pc:sldMk cId="4130989435" sldId="1790"/>
            <ac:picMk id="4" creationId="{802D47FE-07D8-4785-BD9F-2112B98D597E}"/>
          </ac:picMkLst>
        </pc:picChg>
        <pc:picChg chg="add mod ord">
          <ac:chgData name="Yoel Kortick" userId="167978f5-7f40-4909-85d5-d4149554ad4e" providerId="ADAL" clId="{B2ED9093-0B01-4CEE-9CA3-4120FD691BB6}" dt="2024-02-07T06:46:43.789" v="436" actId="1036"/>
          <ac:picMkLst>
            <pc:docMk/>
            <pc:sldMk cId="4130989435" sldId="1790"/>
            <ac:picMk id="7" creationId="{3E982C73-14D2-D89C-4D36-BB339E6BD043}"/>
          </ac:picMkLst>
        </pc:picChg>
      </pc:sldChg>
      <pc:sldChg chg="addSp delSp modSp mod">
        <pc:chgData name="Yoel Kortick" userId="167978f5-7f40-4909-85d5-d4149554ad4e" providerId="ADAL" clId="{B2ED9093-0B01-4CEE-9CA3-4120FD691BB6}" dt="2024-02-07T06:52:56.653" v="499" actId="208"/>
        <pc:sldMkLst>
          <pc:docMk/>
          <pc:sldMk cId="2259122159" sldId="1791"/>
        </pc:sldMkLst>
        <pc:spChg chg="mod">
          <ac:chgData name="Yoel Kortick" userId="167978f5-7f40-4909-85d5-d4149554ad4e" providerId="ADAL" clId="{B2ED9093-0B01-4CEE-9CA3-4120FD691BB6}" dt="2024-02-07T06:52:46.632" v="496" actId="14100"/>
          <ac:spMkLst>
            <pc:docMk/>
            <pc:sldMk cId="2259122159" sldId="1791"/>
            <ac:spMk id="6" creationId="{A71215A1-7835-4033-9657-BEA33A271663}"/>
          </ac:spMkLst>
        </pc:spChg>
        <pc:spChg chg="mod">
          <ac:chgData name="Yoel Kortick" userId="167978f5-7f40-4909-85d5-d4149554ad4e" providerId="ADAL" clId="{B2ED9093-0B01-4CEE-9CA3-4120FD691BB6}" dt="2024-02-07T06:52:52.932" v="498" actId="1036"/>
          <ac:spMkLst>
            <pc:docMk/>
            <pc:sldMk cId="2259122159" sldId="1791"/>
            <ac:spMk id="7" creationId="{1A568A8E-3CCE-4BA5-98BB-3086A2F4B854}"/>
          </ac:spMkLst>
        </pc:spChg>
        <pc:spChg chg="mod">
          <ac:chgData name="Yoel Kortick" userId="167978f5-7f40-4909-85d5-d4149554ad4e" providerId="ADAL" clId="{B2ED9093-0B01-4CEE-9CA3-4120FD691BB6}" dt="2024-02-07T06:52:52.932" v="498" actId="1036"/>
          <ac:spMkLst>
            <pc:docMk/>
            <pc:sldMk cId="2259122159" sldId="1791"/>
            <ac:spMk id="10" creationId="{5C177CD6-D874-4AD0-87C8-00FA3E457026}"/>
          </ac:spMkLst>
        </pc:spChg>
        <pc:spChg chg="mod">
          <ac:chgData name="Yoel Kortick" userId="167978f5-7f40-4909-85d5-d4149554ad4e" providerId="ADAL" clId="{B2ED9093-0B01-4CEE-9CA3-4120FD691BB6}" dt="2024-02-07T06:52:52.932" v="498" actId="1036"/>
          <ac:spMkLst>
            <pc:docMk/>
            <pc:sldMk cId="2259122159" sldId="1791"/>
            <ac:spMk id="12" creationId="{D7E3A9CD-6D5E-4906-B41A-23DE22C99895}"/>
          </ac:spMkLst>
        </pc:spChg>
        <pc:picChg chg="del mod">
          <ac:chgData name="Yoel Kortick" userId="167978f5-7f40-4909-85d5-d4149554ad4e" providerId="ADAL" clId="{B2ED9093-0B01-4CEE-9CA3-4120FD691BB6}" dt="2024-02-07T06:51:39.331" v="451" actId="478"/>
          <ac:picMkLst>
            <pc:docMk/>
            <pc:sldMk cId="2259122159" sldId="1791"/>
            <ac:picMk id="3" creationId="{EF780EE0-1629-4B91-B972-BD2A57E95BF3}"/>
          </ac:picMkLst>
        </pc:picChg>
        <pc:picChg chg="add mod ord">
          <ac:chgData name="Yoel Kortick" userId="167978f5-7f40-4909-85d5-d4149554ad4e" providerId="ADAL" clId="{B2ED9093-0B01-4CEE-9CA3-4120FD691BB6}" dt="2024-02-07T06:52:56.653" v="499" actId="208"/>
          <ac:picMkLst>
            <pc:docMk/>
            <pc:sldMk cId="2259122159" sldId="1791"/>
            <ac:picMk id="8" creationId="{56B26A07-1114-2D52-3E37-D8AE7D0952D7}"/>
          </ac:picMkLst>
        </pc:picChg>
        <pc:cxnChg chg="mod">
          <ac:chgData name="Yoel Kortick" userId="167978f5-7f40-4909-85d5-d4149554ad4e" providerId="ADAL" clId="{B2ED9093-0B01-4CEE-9CA3-4120FD691BB6}" dt="2024-02-07T06:52:52.932" v="498" actId="1036"/>
          <ac:cxnSpMkLst>
            <pc:docMk/>
            <pc:sldMk cId="2259122159" sldId="1791"/>
            <ac:cxnSpMk id="9" creationId="{E43D7AF5-089B-428A-99C5-E5F429F1725F}"/>
          </ac:cxnSpMkLst>
        </pc:cxnChg>
        <pc:cxnChg chg="mod">
          <ac:chgData name="Yoel Kortick" userId="167978f5-7f40-4909-85d5-d4149554ad4e" providerId="ADAL" clId="{B2ED9093-0B01-4CEE-9CA3-4120FD691BB6}" dt="2024-02-07T06:52:52.932" v="498" actId="1036"/>
          <ac:cxnSpMkLst>
            <pc:docMk/>
            <pc:sldMk cId="2259122159" sldId="1791"/>
            <ac:cxnSpMk id="11" creationId="{EB83645C-94B9-47A4-A0D0-C897FA4F3E99}"/>
          </ac:cxnSpMkLst>
        </pc:cxnChg>
      </pc:sldChg>
      <pc:sldChg chg="addSp delSp modSp mod">
        <pc:chgData name="Yoel Kortick" userId="167978f5-7f40-4909-85d5-d4149554ad4e" providerId="ADAL" clId="{B2ED9093-0B01-4CEE-9CA3-4120FD691BB6}" dt="2024-02-07T06:53:32.791" v="503" actId="208"/>
        <pc:sldMkLst>
          <pc:docMk/>
          <pc:sldMk cId="198144015" sldId="1792"/>
        </pc:sldMkLst>
        <pc:picChg chg="del">
          <ac:chgData name="Yoel Kortick" userId="167978f5-7f40-4909-85d5-d4149554ad4e" providerId="ADAL" clId="{B2ED9093-0B01-4CEE-9CA3-4120FD691BB6}" dt="2024-02-07T06:53:28.555" v="500" actId="478"/>
          <ac:picMkLst>
            <pc:docMk/>
            <pc:sldMk cId="198144015" sldId="1792"/>
            <ac:picMk id="3" creationId="{32984528-662D-4A78-907E-16C20B5420A2}"/>
          </ac:picMkLst>
        </pc:picChg>
        <pc:picChg chg="add mod">
          <ac:chgData name="Yoel Kortick" userId="167978f5-7f40-4909-85d5-d4149554ad4e" providerId="ADAL" clId="{B2ED9093-0B01-4CEE-9CA3-4120FD691BB6}" dt="2024-02-07T06:53:32.791" v="503" actId="208"/>
          <ac:picMkLst>
            <pc:docMk/>
            <pc:sldMk cId="198144015" sldId="1792"/>
            <ac:picMk id="7" creationId="{B1693105-445B-2E5C-756F-4444EAB89595}"/>
          </ac:picMkLst>
        </pc:picChg>
      </pc:sldChg>
      <pc:sldChg chg="addSp delSp modSp mod">
        <pc:chgData name="Yoel Kortick" userId="167978f5-7f40-4909-85d5-d4149554ad4e" providerId="ADAL" clId="{B2ED9093-0B01-4CEE-9CA3-4120FD691BB6}" dt="2024-02-07T06:54:01.674" v="506" actId="208"/>
        <pc:sldMkLst>
          <pc:docMk/>
          <pc:sldMk cId="461908747" sldId="1793"/>
        </pc:sldMkLst>
        <pc:picChg chg="del">
          <ac:chgData name="Yoel Kortick" userId="167978f5-7f40-4909-85d5-d4149554ad4e" providerId="ADAL" clId="{B2ED9093-0B01-4CEE-9CA3-4120FD691BB6}" dt="2024-02-07T06:53:58.986" v="504" actId="478"/>
          <ac:picMkLst>
            <pc:docMk/>
            <pc:sldMk cId="461908747" sldId="1793"/>
            <ac:picMk id="4" creationId="{923510B2-CDFE-4180-B345-DCB9726FA420}"/>
          </ac:picMkLst>
        </pc:picChg>
        <pc:picChg chg="add mod">
          <ac:chgData name="Yoel Kortick" userId="167978f5-7f40-4909-85d5-d4149554ad4e" providerId="ADAL" clId="{B2ED9093-0B01-4CEE-9CA3-4120FD691BB6}" dt="2024-02-07T06:54:01.674" v="506" actId="208"/>
          <ac:picMkLst>
            <pc:docMk/>
            <pc:sldMk cId="461908747" sldId="1793"/>
            <ac:picMk id="7" creationId="{E84204D2-5C53-D2AC-0D54-B834765C88C9}"/>
          </ac:picMkLst>
        </pc:picChg>
      </pc:sldChg>
      <pc:sldChg chg="addSp delSp modSp mod">
        <pc:chgData name="Yoel Kortick" userId="167978f5-7f40-4909-85d5-d4149554ad4e" providerId="ADAL" clId="{B2ED9093-0B01-4CEE-9CA3-4120FD691BB6}" dt="2024-02-07T06:54:25.624" v="509" actId="208"/>
        <pc:sldMkLst>
          <pc:docMk/>
          <pc:sldMk cId="3813103019" sldId="1794"/>
        </pc:sldMkLst>
        <pc:picChg chg="del">
          <ac:chgData name="Yoel Kortick" userId="167978f5-7f40-4909-85d5-d4149554ad4e" providerId="ADAL" clId="{B2ED9093-0B01-4CEE-9CA3-4120FD691BB6}" dt="2024-02-07T06:54:22.653" v="507" actId="478"/>
          <ac:picMkLst>
            <pc:docMk/>
            <pc:sldMk cId="3813103019" sldId="1794"/>
            <ac:picMk id="3" creationId="{7F931B0B-610C-4E95-8875-A177D6111173}"/>
          </ac:picMkLst>
        </pc:picChg>
        <pc:picChg chg="add mod">
          <ac:chgData name="Yoel Kortick" userId="167978f5-7f40-4909-85d5-d4149554ad4e" providerId="ADAL" clId="{B2ED9093-0B01-4CEE-9CA3-4120FD691BB6}" dt="2024-02-07T06:54:25.624" v="509" actId="208"/>
          <ac:picMkLst>
            <pc:docMk/>
            <pc:sldMk cId="3813103019" sldId="1794"/>
            <ac:picMk id="7" creationId="{105E0DDE-9740-ACC5-8344-406315D1A490}"/>
          </ac:picMkLst>
        </pc:picChg>
      </pc:sldChg>
      <pc:sldChg chg="addSp delSp modSp mod">
        <pc:chgData name="Yoel Kortick" userId="167978f5-7f40-4909-85d5-d4149554ad4e" providerId="ADAL" clId="{B2ED9093-0B01-4CEE-9CA3-4120FD691BB6}" dt="2024-02-07T06:55:15.370" v="540" actId="208"/>
        <pc:sldMkLst>
          <pc:docMk/>
          <pc:sldMk cId="4009383459" sldId="1795"/>
        </pc:sldMkLst>
        <pc:spChg chg="add mod">
          <ac:chgData name="Yoel Kortick" userId="167978f5-7f40-4909-85d5-d4149554ad4e" providerId="ADAL" clId="{B2ED9093-0B01-4CEE-9CA3-4120FD691BB6}" dt="2024-02-07T06:55:03.333" v="517" actId="1036"/>
          <ac:spMkLst>
            <pc:docMk/>
            <pc:sldMk cId="4009383459" sldId="1795"/>
            <ac:spMk id="8" creationId="{D9A75A70-64F2-8AC9-E374-7097BAB5D1EF}"/>
          </ac:spMkLst>
        </pc:spChg>
        <pc:spChg chg="add mod">
          <ac:chgData name="Yoel Kortick" userId="167978f5-7f40-4909-85d5-d4149554ad4e" providerId="ADAL" clId="{B2ED9093-0B01-4CEE-9CA3-4120FD691BB6}" dt="2024-02-07T06:55:13.645" v="539" actId="14100"/>
          <ac:spMkLst>
            <pc:docMk/>
            <pc:sldMk cId="4009383459" sldId="1795"/>
            <ac:spMk id="9" creationId="{C386277A-DF57-8484-0F31-B63C8532965B}"/>
          </ac:spMkLst>
        </pc:spChg>
        <pc:picChg chg="del">
          <ac:chgData name="Yoel Kortick" userId="167978f5-7f40-4909-85d5-d4149554ad4e" providerId="ADAL" clId="{B2ED9093-0B01-4CEE-9CA3-4120FD691BB6}" dt="2024-02-07T06:54:50.688" v="510" actId="478"/>
          <ac:picMkLst>
            <pc:docMk/>
            <pc:sldMk cId="4009383459" sldId="1795"/>
            <ac:picMk id="4" creationId="{63220E80-54B2-4CC4-9C50-8D7323C91D08}"/>
          </ac:picMkLst>
        </pc:picChg>
        <pc:picChg chg="add mod ord">
          <ac:chgData name="Yoel Kortick" userId="167978f5-7f40-4909-85d5-d4149554ad4e" providerId="ADAL" clId="{B2ED9093-0B01-4CEE-9CA3-4120FD691BB6}" dt="2024-02-07T06:55:15.370" v="540" actId="208"/>
          <ac:picMkLst>
            <pc:docMk/>
            <pc:sldMk cId="4009383459" sldId="1795"/>
            <ac:picMk id="7" creationId="{CE3A841C-673A-A957-6B68-21E2DB0565AD}"/>
          </ac:picMkLst>
        </pc:picChg>
      </pc:sldChg>
      <pc:sldChg chg="addSp delSp modSp mod">
        <pc:chgData name="Yoel Kortick" userId="167978f5-7f40-4909-85d5-d4149554ad4e" providerId="ADAL" clId="{B2ED9093-0B01-4CEE-9CA3-4120FD691BB6}" dt="2024-02-07T06:56:00.525" v="550" actId="255"/>
        <pc:sldMkLst>
          <pc:docMk/>
          <pc:sldMk cId="3476638258" sldId="1796"/>
        </pc:sldMkLst>
        <pc:spChg chg="mod">
          <ac:chgData name="Yoel Kortick" userId="167978f5-7f40-4909-85d5-d4149554ad4e" providerId="ADAL" clId="{B2ED9093-0B01-4CEE-9CA3-4120FD691BB6}" dt="2024-02-07T06:56:00.525" v="550" actId="255"/>
          <ac:spMkLst>
            <pc:docMk/>
            <pc:sldMk cId="3476638258" sldId="1796"/>
            <ac:spMk id="6" creationId="{A71215A1-7835-4033-9657-BEA33A271663}"/>
          </ac:spMkLst>
        </pc:spChg>
        <pc:picChg chg="del">
          <ac:chgData name="Yoel Kortick" userId="167978f5-7f40-4909-85d5-d4149554ad4e" providerId="ADAL" clId="{B2ED9093-0B01-4CEE-9CA3-4120FD691BB6}" dt="2024-02-07T06:55:40.410" v="541" actId="478"/>
          <ac:picMkLst>
            <pc:docMk/>
            <pc:sldMk cId="3476638258" sldId="1796"/>
            <ac:picMk id="3" creationId="{77419DE7-CD2E-4A75-AAEF-E9377291A9FD}"/>
          </ac:picMkLst>
        </pc:picChg>
        <pc:picChg chg="add mod">
          <ac:chgData name="Yoel Kortick" userId="167978f5-7f40-4909-85d5-d4149554ad4e" providerId="ADAL" clId="{B2ED9093-0B01-4CEE-9CA3-4120FD691BB6}" dt="2024-02-07T06:55:54.018" v="548" actId="1076"/>
          <ac:picMkLst>
            <pc:docMk/>
            <pc:sldMk cId="3476638258" sldId="1796"/>
            <ac:picMk id="7" creationId="{34A0335B-F25B-8437-BE08-A93E585489BB}"/>
          </ac:picMkLst>
        </pc:picChg>
      </pc:sldChg>
      <pc:sldChg chg="modSp mod">
        <pc:chgData name="Yoel Kortick" userId="167978f5-7f40-4909-85d5-d4149554ad4e" providerId="ADAL" clId="{B2ED9093-0B01-4CEE-9CA3-4120FD691BB6}" dt="2024-02-07T07:11:48.022" v="744" actId="255"/>
        <pc:sldMkLst>
          <pc:docMk/>
          <pc:sldMk cId="3677589981" sldId="1797"/>
        </pc:sldMkLst>
        <pc:spChg chg="mod">
          <ac:chgData name="Yoel Kortick" userId="167978f5-7f40-4909-85d5-d4149554ad4e" providerId="ADAL" clId="{B2ED9093-0B01-4CEE-9CA3-4120FD691BB6}" dt="2024-02-07T07:11:48.022" v="744" actId="255"/>
          <ac:spMkLst>
            <pc:docMk/>
            <pc:sldMk cId="3677589981" sldId="1797"/>
            <ac:spMk id="6" creationId="{A71215A1-7835-4033-9657-BEA33A271663}"/>
          </ac:spMkLst>
        </pc:spChg>
      </pc:sldChg>
      <pc:sldChg chg="del">
        <pc:chgData name="Yoel Kortick" userId="167978f5-7f40-4909-85d5-d4149554ad4e" providerId="ADAL" clId="{B2ED9093-0B01-4CEE-9CA3-4120FD691BB6}" dt="2024-02-07T07:01:34.279" v="612" actId="47"/>
        <pc:sldMkLst>
          <pc:docMk/>
          <pc:sldMk cId="2194246205" sldId="1798"/>
        </pc:sldMkLst>
      </pc:sldChg>
      <pc:sldChg chg="addSp delSp modSp mod">
        <pc:chgData name="Yoel Kortick" userId="167978f5-7f40-4909-85d5-d4149554ad4e" providerId="ADAL" clId="{B2ED9093-0B01-4CEE-9CA3-4120FD691BB6}" dt="2024-02-07T07:03:14.747" v="621" actId="20577"/>
        <pc:sldMkLst>
          <pc:docMk/>
          <pc:sldMk cId="3093714635" sldId="1799"/>
        </pc:sldMkLst>
        <pc:spChg chg="mod">
          <ac:chgData name="Yoel Kortick" userId="167978f5-7f40-4909-85d5-d4149554ad4e" providerId="ADAL" clId="{B2ED9093-0B01-4CEE-9CA3-4120FD691BB6}" dt="2024-02-07T07:03:14.747" v="621" actId="20577"/>
          <ac:spMkLst>
            <pc:docMk/>
            <pc:sldMk cId="3093714635" sldId="1799"/>
            <ac:spMk id="6" creationId="{A71215A1-7835-4033-9657-BEA33A271663}"/>
          </ac:spMkLst>
        </pc:spChg>
        <pc:spChg chg="add">
          <ac:chgData name="Yoel Kortick" userId="167978f5-7f40-4909-85d5-d4149554ad4e" providerId="ADAL" clId="{B2ED9093-0B01-4CEE-9CA3-4120FD691BB6}" dt="2024-02-07T07:03:08.600" v="619" actId="11529"/>
          <ac:spMkLst>
            <pc:docMk/>
            <pc:sldMk cId="3093714635" sldId="1799"/>
            <ac:spMk id="7" creationId="{7013CF6A-740D-BD94-95F3-2C538F65C4AA}"/>
          </ac:spMkLst>
        </pc:spChg>
        <pc:picChg chg="add mod ord">
          <ac:chgData name="Yoel Kortick" userId="167978f5-7f40-4909-85d5-d4149554ad4e" providerId="ADAL" clId="{B2ED9093-0B01-4CEE-9CA3-4120FD691BB6}" dt="2024-02-07T07:03:02.960" v="618" actId="167"/>
          <ac:picMkLst>
            <pc:docMk/>
            <pc:sldMk cId="3093714635" sldId="1799"/>
            <ac:picMk id="4" creationId="{B1AA5BDC-8347-BA06-9573-C73D929F858E}"/>
          </ac:picMkLst>
        </pc:picChg>
        <pc:picChg chg="del">
          <ac:chgData name="Yoel Kortick" userId="167978f5-7f40-4909-85d5-d4149554ad4e" providerId="ADAL" clId="{B2ED9093-0B01-4CEE-9CA3-4120FD691BB6}" dt="2024-02-07T07:02:55.443" v="613" actId="478"/>
          <ac:picMkLst>
            <pc:docMk/>
            <pc:sldMk cId="3093714635" sldId="1799"/>
            <ac:picMk id="8" creationId="{16CCDDC3-D586-44BE-B64A-B5FF70FFA0AF}"/>
          </ac:picMkLst>
        </pc:picChg>
      </pc:sldChg>
      <pc:sldChg chg="modSp mod">
        <pc:chgData name="Yoel Kortick" userId="167978f5-7f40-4909-85d5-d4149554ad4e" providerId="ADAL" clId="{B2ED9093-0B01-4CEE-9CA3-4120FD691BB6}" dt="2024-02-07T07:07:44.399" v="707" actId="255"/>
        <pc:sldMkLst>
          <pc:docMk/>
          <pc:sldMk cId="64861564" sldId="1811"/>
        </pc:sldMkLst>
        <pc:spChg chg="mod">
          <ac:chgData name="Yoel Kortick" userId="167978f5-7f40-4909-85d5-d4149554ad4e" providerId="ADAL" clId="{B2ED9093-0B01-4CEE-9CA3-4120FD691BB6}" dt="2024-02-07T07:07:44.399" v="707" actId="255"/>
          <ac:spMkLst>
            <pc:docMk/>
            <pc:sldMk cId="64861564" sldId="1811"/>
            <ac:spMk id="6" creationId="{A71215A1-7835-4033-9657-BEA33A271663}"/>
          </ac:spMkLst>
        </pc:spChg>
      </pc:sldChg>
      <pc:sldChg chg="addSp delSp modSp mod">
        <pc:chgData name="Yoel Kortick" userId="167978f5-7f40-4909-85d5-d4149554ad4e" providerId="ADAL" clId="{B2ED9093-0B01-4CEE-9CA3-4120FD691BB6}" dt="2024-02-07T06:38:14.213" v="356" actId="1038"/>
        <pc:sldMkLst>
          <pc:docMk/>
          <pc:sldMk cId="193148256" sldId="1817"/>
        </pc:sldMkLst>
        <pc:spChg chg="mod">
          <ac:chgData name="Yoel Kortick" userId="167978f5-7f40-4909-85d5-d4149554ad4e" providerId="ADAL" clId="{B2ED9093-0B01-4CEE-9CA3-4120FD691BB6}" dt="2024-02-07T06:37:53.332" v="331" actId="1076"/>
          <ac:spMkLst>
            <pc:docMk/>
            <pc:sldMk cId="193148256" sldId="1817"/>
            <ac:spMk id="6" creationId="{A71215A1-7835-4033-9657-BEA33A271663}"/>
          </ac:spMkLst>
        </pc:spChg>
        <pc:spChg chg="add mod">
          <ac:chgData name="Yoel Kortick" userId="167978f5-7f40-4909-85d5-d4149554ad4e" providerId="ADAL" clId="{B2ED9093-0B01-4CEE-9CA3-4120FD691BB6}" dt="2024-02-07T06:38:14.213" v="356" actId="1038"/>
          <ac:spMkLst>
            <pc:docMk/>
            <pc:sldMk cId="193148256" sldId="1817"/>
            <ac:spMk id="16" creationId="{AA0DE43C-1305-209C-4D32-1DA2F6109C93}"/>
          </ac:spMkLst>
        </pc:spChg>
        <pc:picChg chg="del">
          <ac:chgData name="Yoel Kortick" userId="167978f5-7f40-4909-85d5-d4149554ad4e" providerId="ADAL" clId="{B2ED9093-0B01-4CEE-9CA3-4120FD691BB6}" dt="2024-02-07T06:33:31.848" v="185" actId="478"/>
          <ac:picMkLst>
            <pc:docMk/>
            <pc:sldMk cId="193148256" sldId="1817"/>
            <ac:picMk id="4" creationId="{CD0584AB-BE4C-4E17-BE8E-C250DB8FF468}"/>
          </ac:picMkLst>
        </pc:picChg>
        <pc:picChg chg="add mod ord">
          <ac:chgData name="Yoel Kortick" userId="167978f5-7f40-4909-85d5-d4149554ad4e" providerId="ADAL" clId="{B2ED9093-0B01-4CEE-9CA3-4120FD691BB6}" dt="2024-02-07T06:35:53.455" v="223" actId="208"/>
          <ac:picMkLst>
            <pc:docMk/>
            <pc:sldMk cId="193148256" sldId="1817"/>
            <ac:picMk id="7" creationId="{246F2C96-CC36-F6DD-CE8A-38D514C520BD}"/>
          </ac:picMkLst>
        </pc:picChg>
        <pc:cxnChg chg="add mod">
          <ac:chgData name="Yoel Kortick" userId="167978f5-7f40-4909-85d5-d4149554ad4e" providerId="ADAL" clId="{B2ED9093-0B01-4CEE-9CA3-4120FD691BB6}" dt="2024-02-07T06:37:56.601" v="332" actId="14100"/>
          <ac:cxnSpMkLst>
            <pc:docMk/>
            <pc:sldMk cId="193148256" sldId="1817"/>
            <ac:cxnSpMk id="8" creationId="{F2BD9D87-041A-5385-8861-1E0937584460}"/>
          </ac:cxnSpMkLst>
        </pc:cxnChg>
        <pc:cxnChg chg="add mod">
          <ac:chgData name="Yoel Kortick" userId="167978f5-7f40-4909-85d5-d4149554ad4e" providerId="ADAL" clId="{B2ED9093-0B01-4CEE-9CA3-4120FD691BB6}" dt="2024-02-07T06:35:45.379" v="221" actId="1036"/>
          <ac:cxnSpMkLst>
            <pc:docMk/>
            <pc:sldMk cId="193148256" sldId="1817"/>
            <ac:cxnSpMk id="9" creationId="{0552B84E-8006-1EF9-78E8-ED68DEBC6813}"/>
          </ac:cxnSpMkLst>
        </pc:cxnChg>
      </pc:sldChg>
      <pc:sldChg chg="addSp delSp modSp mod">
        <pc:chgData name="Yoel Kortick" userId="167978f5-7f40-4909-85d5-d4149554ad4e" providerId="ADAL" clId="{B2ED9093-0B01-4CEE-9CA3-4120FD691BB6}" dt="2024-02-07T07:11:27.405" v="743" actId="1036"/>
        <pc:sldMkLst>
          <pc:docMk/>
          <pc:sldMk cId="334819233" sldId="1818"/>
        </pc:sldMkLst>
        <pc:spChg chg="mod">
          <ac:chgData name="Yoel Kortick" userId="167978f5-7f40-4909-85d5-d4149554ad4e" providerId="ADAL" clId="{B2ED9093-0B01-4CEE-9CA3-4120FD691BB6}" dt="2024-02-07T07:11:27.405" v="743" actId="1036"/>
          <ac:spMkLst>
            <pc:docMk/>
            <pc:sldMk cId="334819233" sldId="1818"/>
            <ac:spMk id="4" creationId="{6E9A5D24-40AF-4EEE-92F5-B0B510792615}"/>
          </ac:spMkLst>
        </pc:spChg>
        <pc:spChg chg="mod">
          <ac:chgData name="Yoel Kortick" userId="167978f5-7f40-4909-85d5-d4149554ad4e" providerId="ADAL" clId="{B2ED9093-0B01-4CEE-9CA3-4120FD691BB6}" dt="2024-02-07T07:11:02.409" v="730" actId="14100"/>
          <ac:spMkLst>
            <pc:docMk/>
            <pc:sldMk cId="334819233" sldId="1818"/>
            <ac:spMk id="6" creationId="{A71215A1-7835-4033-9657-BEA33A271663}"/>
          </ac:spMkLst>
        </pc:spChg>
        <pc:spChg chg="mod">
          <ac:chgData name="Yoel Kortick" userId="167978f5-7f40-4909-85d5-d4149554ad4e" providerId="ADAL" clId="{B2ED9093-0B01-4CEE-9CA3-4120FD691BB6}" dt="2024-02-07T07:11:21.317" v="741" actId="255"/>
          <ac:spMkLst>
            <pc:docMk/>
            <pc:sldMk cId="334819233" sldId="1818"/>
            <ac:spMk id="7" creationId="{7B3E46A6-66F5-44A7-91DC-C284A6F7A1A2}"/>
          </ac:spMkLst>
        </pc:spChg>
        <pc:picChg chg="add mod ord">
          <ac:chgData name="Yoel Kortick" userId="167978f5-7f40-4909-85d5-d4149554ad4e" providerId="ADAL" clId="{B2ED9093-0B01-4CEE-9CA3-4120FD691BB6}" dt="2024-02-07T07:11:27.405" v="743" actId="1036"/>
          <ac:picMkLst>
            <pc:docMk/>
            <pc:sldMk cId="334819233" sldId="1818"/>
            <ac:picMk id="8" creationId="{BBE87247-3610-2672-D6F0-C52C38D04D2B}"/>
          </ac:picMkLst>
        </pc:picChg>
        <pc:picChg chg="del">
          <ac:chgData name="Yoel Kortick" userId="167978f5-7f40-4909-85d5-d4149554ad4e" providerId="ADAL" clId="{B2ED9093-0B01-4CEE-9CA3-4120FD691BB6}" dt="2024-02-07T06:42:24.165" v="375" actId="478"/>
          <ac:picMkLst>
            <pc:docMk/>
            <pc:sldMk cId="334819233" sldId="1818"/>
            <ac:picMk id="11" creationId="{412DC834-DF32-4E84-BBC4-8A1AFE2F65DA}"/>
          </ac:picMkLst>
        </pc:picChg>
      </pc:sldChg>
      <pc:sldChg chg="addSp delSp modSp mod">
        <pc:chgData name="Yoel Kortick" userId="167978f5-7f40-4909-85d5-d4149554ad4e" providerId="ADAL" clId="{B2ED9093-0B01-4CEE-9CA3-4120FD691BB6}" dt="2024-02-07T06:43:43.614" v="400" actId="255"/>
        <pc:sldMkLst>
          <pc:docMk/>
          <pc:sldMk cId="3815430919" sldId="1819"/>
        </pc:sldMkLst>
        <pc:spChg chg="mod">
          <ac:chgData name="Yoel Kortick" userId="167978f5-7f40-4909-85d5-d4149554ad4e" providerId="ADAL" clId="{B2ED9093-0B01-4CEE-9CA3-4120FD691BB6}" dt="2024-02-07T06:43:34.971" v="397" actId="1035"/>
          <ac:spMkLst>
            <pc:docMk/>
            <pc:sldMk cId="3815430919" sldId="1819"/>
            <ac:spMk id="4" creationId="{6E9A5D24-40AF-4EEE-92F5-B0B510792615}"/>
          </ac:spMkLst>
        </pc:spChg>
        <pc:spChg chg="mod">
          <ac:chgData name="Yoel Kortick" userId="167978f5-7f40-4909-85d5-d4149554ad4e" providerId="ADAL" clId="{B2ED9093-0B01-4CEE-9CA3-4120FD691BB6}" dt="2024-02-07T06:43:43.614" v="400" actId="255"/>
          <ac:spMkLst>
            <pc:docMk/>
            <pc:sldMk cId="3815430919" sldId="1819"/>
            <ac:spMk id="7" creationId="{7B3E46A6-66F5-44A7-91DC-C284A6F7A1A2}"/>
          </ac:spMkLst>
        </pc:spChg>
        <pc:picChg chg="add mod ord">
          <ac:chgData name="Yoel Kortick" userId="167978f5-7f40-4909-85d5-d4149554ad4e" providerId="ADAL" clId="{B2ED9093-0B01-4CEE-9CA3-4120FD691BB6}" dt="2024-02-07T06:43:37.190" v="398" actId="208"/>
          <ac:picMkLst>
            <pc:docMk/>
            <pc:sldMk cId="3815430919" sldId="1819"/>
            <ac:picMk id="8" creationId="{9BDDA613-B00A-0AAC-865E-990CE26D347B}"/>
          </ac:picMkLst>
        </pc:picChg>
        <pc:picChg chg="del">
          <ac:chgData name="Yoel Kortick" userId="167978f5-7f40-4909-85d5-d4149554ad4e" providerId="ADAL" clId="{B2ED9093-0B01-4CEE-9CA3-4120FD691BB6}" dt="2024-02-07T06:43:23.200" v="388" actId="478"/>
          <ac:picMkLst>
            <pc:docMk/>
            <pc:sldMk cId="3815430919" sldId="1819"/>
            <ac:picMk id="9" creationId="{98C34AC8-0923-404A-9296-502E29737AEA}"/>
          </ac:picMkLst>
        </pc:picChg>
      </pc:sldChg>
      <pc:sldChg chg="del">
        <pc:chgData name="Yoel Kortick" userId="167978f5-7f40-4909-85d5-d4149554ad4e" providerId="ADAL" clId="{B2ED9093-0B01-4CEE-9CA3-4120FD691BB6}" dt="2024-02-07T06:45:12.537" v="422" actId="47"/>
        <pc:sldMkLst>
          <pc:docMk/>
          <pc:sldMk cId="793866912" sldId="1820"/>
        </pc:sldMkLst>
      </pc:sldChg>
      <pc:sldChg chg="addSp delSp modSp mod">
        <pc:chgData name="Yoel Kortick" userId="167978f5-7f40-4909-85d5-d4149554ad4e" providerId="ADAL" clId="{B2ED9093-0B01-4CEE-9CA3-4120FD691BB6}" dt="2024-02-07T07:04:08.890" v="652" actId="20577"/>
        <pc:sldMkLst>
          <pc:docMk/>
          <pc:sldMk cId="3942861059" sldId="1821"/>
        </pc:sldMkLst>
        <pc:spChg chg="mod">
          <ac:chgData name="Yoel Kortick" userId="167978f5-7f40-4909-85d5-d4149554ad4e" providerId="ADAL" clId="{B2ED9093-0B01-4CEE-9CA3-4120FD691BB6}" dt="2024-02-07T07:04:08.890" v="652" actId="20577"/>
          <ac:spMkLst>
            <pc:docMk/>
            <pc:sldMk cId="3942861059" sldId="1821"/>
            <ac:spMk id="6" creationId="{A71215A1-7835-4033-9657-BEA33A271663}"/>
          </ac:spMkLst>
        </pc:spChg>
        <pc:picChg chg="del">
          <ac:chgData name="Yoel Kortick" userId="167978f5-7f40-4909-85d5-d4149554ad4e" providerId="ADAL" clId="{B2ED9093-0B01-4CEE-9CA3-4120FD691BB6}" dt="2024-02-07T07:00:47.572" v="594" actId="478"/>
          <ac:picMkLst>
            <pc:docMk/>
            <pc:sldMk cId="3942861059" sldId="1821"/>
            <ac:picMk id="3" creationId="{E12AE61E-36A7-4A85-B1DC-37C8EE63D977}"/>
          </ac:picMkLst>
        </pc:picChg>
        <pc:picChg chg="del">
          <ac:chgData name="Yoel Kortick" userId="167978f5-7f40-4909-85d5-d4149554ad4e" providerId="ADAL" clId="{B2ED9093-0B01-4CEE-9CA3-4120FD691BB6}" dt="2024-02-07T07:00:50.245" v="595" actId="478"/>
          <ac:picMkLst>
            <pc:docMk/>
            <pc:sldMk cId="3942861059" sldId="1821"/>
            <ac:picMk id="7" creationId="{2DF023F0-E6D7-4FD6-9BA7-110E92663589}"/>
          </ac:picMkLst>
        </pc:picChg>
        <pc:picChg chg="add mod ord">
          <ac:chgData name="Yoel Kortick" userId="167978f5-7f40-4909-85d5-d4149554ad4e" providerId="ADAL" clId="{B2ED9093-0B01-4CEE-9CA3-4120FD691BB6}" dt="2024-02-07T07:01:29.323" v="611" actId="208"/>
          <ac:picMkLst>
            <pc:docMk/>
            <pc:sldMk cId="3942861059" sldId="1821"/>
            <ac:picMk id="8" creationId="{9A0AA75F-1551-7C8D-BCE9-E9303249058A}"/>
          </ac:picMkLst>
        </pc:picChg>
      </pc:sldChg>
      <pc:sldChg chg="addSp delSp modSp mod">
        <pc:chgData name="Yoel Kortick" userId="167978f5-7f40-4909-85d5-d4149554ad4e" providerId="ADAL" clId="{B2ED9093-0B01-4CEE-9CA3-4120FD691BB6}" dt="2024-02-07T07:06:49.761" v="701" actId="208"/>
        <pc:sldMkLst>
          <pc:docMk/>
          <pc:sldMk cId="1157758645" sldId="1822"/>
        </pc:sldMkLst>
        <pc:spChg chg="mod">
          <ac:chgData name="Yoel Kortick" userId="167978f5-7f40-4909-85d5-d4149554ad4e" providerId="ADAL" clId="{B2ED9093-0B01-4CEE-9CA3-4120FD691BB6}" dt="2024-02-07T07:06:47.646" v="700" actId="27636"/>
          <ac:spMkLst>
            <pc:docMk/>
            <pc:sldMk cId="1157758645" sldId="1822"/>
            <ac:spMk id="6" creationId="{A71215A1-7835-4033-9657-BEA33A271663}"/>
          </ac:spMkLst>
        </pc:spChg>
        <pc:picChg chg="del mod">
          <ac:chgData name="Yoel Kortick" userId="167978f5-7f40-4909-85d5-d4149554ad4e" providerId="ADAL" clId="{B2ED9093-0B01-4CEE-9CA3-4120FD691BB6}" dt="2024-02-07T07:06:07.127" v="660" actId="478"/>
          <ac:picMkLst>
            <pc:docMk/>
            <pc:sldMk cId="1157758645" sldId="1822"/>
            <ac:picMk id="4" creationId="{D68ECE64-B548-4594-A6F2-9FC1619DF84C}"/>
          </ac:picMkLst>
        </pc:picChg>
        <pc:picChg chg="add mod">
          <ac:chgData name="Yoel Kortick" userId="167978f5-7f40-4909-85d5-d4149554ad4e" providerId="ADAL" clId="{B2ED9093-0B01-4CEE-9CA3-4120FD691BB6}" dt="2024-02-07T07:06:49.761" v="701" actId="208"/>
          <ac:picMkLst>
            <pc:docMk/>
            <pc:sldMk cId="1157758645" sldId="1822"/>
            <ac:picMk id="7" creationId="{3D7C6C3E-D0AC-FDBB-E1A4-2B3E6DB79DA0}"/>
          </ac:picMkLst>
        </pc:picChg>
      </pc:sldChg>
      <pc:sldChg chg="addSp delSp modSp mod">
        <pc:chgData name="Yoel Kortick" userId="167978f5-7f40-4909-85d5-d4149554ad4e" providerId="ADAL" clId="{B2ED9093-0B01-4CEE-9CA3-4120FD691BB6}" dt="2024-02-07T07:04:42.648" v="658" actId="208"/>
        <pc:sldMkLst>
          <pc:docMk/>
          <pc:sldMk cId="283129922" sldId="1823"/>
        </pc:sldMkLst>
        <pc:spChg chg="del">
          <ac:chgData name="Yoel Kortick" userId="167978f5-7f40-4909-85d5-d4149554ad4e" providerId="ADAL" clId="{B2ED9093-0B01-4CEE-9CA3-4120FD691BB6}" dt="2024-02-07T07:03:32.736" v="622" actId="478"/>
          <ac:spMkLst>
            <pc:docMk/>
            <pc:sldMk cId="283129922" sldId="1823"/>
            <ac:spMk id="6" creationId="{A71215A1-7835-4033-9657-BEA33A271663}"/>
          </ac:spMkLst>
        </pc:spChg>
        <pc:spChg chg="add del mod">
          <ac:chgData name="Yoel Kortick" userId="167978f5-7f40-4909-85d5-d4149554ad4e" providerId="ADAL" clId="{B2ED9093-0B01-4CEE-9CA3-4120FD691BB6}" dt="2024-02-07T07:03:35.527" v="623" actId="478"/>
          <ac:spMkLst>
            <pc:docMk/>
            <pc:sldMk cId="283129922" sldId="1823"/>
            <ac:spMk id="7" creationId="{5CD4B644-91CF-60E2-DF1F-CA61C9E3D8AC}"/>
          </ac:spMkLst>
        </pc:spChg>
        <pc:spChg chg="add mod">
          <ac:chgData name="Yoel Kortick" userId="167978f5-7f40-4909-85d5-d4149554ad4e" providerId="ADAL" clId="{B2ED9093-0B01-4CEE-9CA3-4120FD691BB6}" dt="2024-02-07T07:04:03.083" v="650" actId="20577"/>
          <ac:spMkLst>
            <pc:docMk/>
            <pc:sldMk cId="283129922" sldId="1823"/>
            <ac:spMk id="8" creationId="{8C5650FA-19CF-72F8-9F5D-86BC3CCB433B}"/>
          </ac:spMkLst>
        </pc:spChg>
        <pc:picChg chg="del">
          <ac:chgData name="Yoel Kortick" userId="167978f5-7f40-4909-85d5-d4149554ad4e" providerId="ADAL" clId="{B2ED9093-0B01-4CEE-9CA3-4120FD691BB6}" dt="2024-02-07T07:03:38.380" v="624" actId="478"/>
          <ac:picMkLst>
            <pc:docMk/>
            <pc:sldMk cId="283129922" sldId="1823"/>
            <ac:picMk id="3" creationId="{1C3309FD-8181-4526-ADE8-7478E1C16178}"/>
          </ac:picMkLst>
        </pc:picChg>
        <pc:picChg chg="add mod ord">
          <ac:chgData name="Yoel Kortick" userId="167978f5-7f40-4909-85d5-d4149554ad4e" providerId="ADAL" clId="{B2ED9093-0B01-4CEE-9CA3-4120FD691BB6}" dt="2024-02-07T07:04:42.648" v="658" actId="208"/>
          <ac:picMkLst>
            <pc:docMk/>
            <pc:sldMk cId="283129922" sldId="1823"/>
            <ac:picMk id="10" creationId="{13EF875F-0FAE-2A82-5EA2-AA678C19E6EB}"/>
          </ac:picMkLst>
        </pc:picChg>
      </pc:sldChg>
      <pc:sldChg chg="addSp delSp modSp mod">
        <pc:chgData name="Yoel Kortick" userId="167978f5-7f40-4909-85d5-d4149554ad4e" providerId="ADAL" clId="{B2ED9093-0B01-4CEE-9CA3-4120FD691BB6}" dt="2024-02-07T06:59:14.199" v="591" actId="14100"/>
        <pc:sldMkLst>
          <pc:docMk/>
          <pc:sldMk cId="2934178652" sldId="1824"/>
        </pc:sldMkLst>
        <pc:spChg chg="mod">
          <ac:chgData name="Yoel Kortick" userId="167978f5-7f40-4909-85d5-d4149554ad4e" providerId="ADAL" clId="{B2ED9093-0B01-4CEE-9CA3-4120FD691BB6}" dt="2024-02-07T06:57:59.930" v="577" actId="14100"/>
          <ac:spMkLst>
            <pc:docMk/>
            <pc:sldMk cId="2934178652" sldId="1824"/>
            <ac:spMk id="9" creationId="{B3E6D923-4153-4611-8CC4-03D8C5D3E77E}"/>
          </ac:spMkLst>
        </pc:spChg>
        <pc:spChg chg="del">
          <ac:chgData name="Yoel Kortick" userId="167978f5-7f40-4909-85d5-d4149554ad4e" providerId="ADAL" clId="{B2ED9093-0B01-4CEE-9CA3-4120FD691BB6}" dt="2024-02-07T06:57:33.178" v="554" actId="478"/>
          <ac:spMkLst>
            <pc:docMk/>
            <pc:sldMk cId="2934178652" sldId="1824"/>
            <ac:spMk id="10" creationId="{EAADDBA7-7B3B-4470-815A-8EE108D02508}"/>
          </ac:spMkLst>
        </pc:spChg>
        <pc:spChg chg="mod">
          <ac:chgData name="Yoel Kortick" userId="167978f5-7f40-4909-85d5-d4149554ad4e" providerId="ADAL" clId="{B2ED9093-0B01-4CEE-9CA3-4120FD691BB6}" dt="2024-02-07T06:57:52.999" v="573" actId="14100"/>
          <ac:spMkLst>
            <pc:docMk/>
            <pc:sldMk cId="2934178652" sldId="1824"/>
            <ac:spMk id="11" creationId="{68006DFE-522B-4EC8-9ECE-AD2F403DC6EE}"/>
          </ac:spMkLst>
        </pc:spChg>
        <pc:spChg chg="mod">
          <ac:chgData name="Yoel Kortick" userId="167978f5-7f40-4909-85d5-d4149554ad4e" providerId="ADAL" clId="{B2ED9093-0B01-4CEE-9CA3-4120FD691BB6}" dt="2024-02-07T06:59:14.199" v="591" actId="14100"/>
          <ac:spMkLst>
            <pc:docMk/>
            <pc:sldMk cId="2934178652" sldId="1824"/>
            <ac:spMk id="12" creationId="{09F3584C-373B-41A6-8AD8-6CD0C63EDF8D}"/>
          </ac:spMkLst>
        </pc:spChg>
        <pc:spChg chg="add">
          <ac:chgData name="Yoel Kortick" userId="167978f5-7f40-4909-85d5-d4149554ad4e" providerId="ADAL" clId="{B2ED9093-0B01-4CEE-9CA3-4120FD691BB6}" dt="2024-02-07T06:58:32.772" v="581" actId="11529"/>
          <ac:spMkLst>
            <pc:docMk/>
            <pc:sldMk cId="2934178652" sldId="1824"/>
            <ac:spMk id="15" creationId="{BD0E76E4-8732-E3C8-F8E5-C7CB0BA33277}"/>
          </ac:spMkLst>
        </pc:spChg>
        <pc:picChg chg="add mod ord">
          <ac:chgData name="Yoel Kortick" userId="167978f5-7f40-4909-85d5-d4149554ad4e" providerId="ADAL" clId="{B2ED9093-0B01-4CEE-9CA3-4120FD691BB6}" dt="2024-02-07T06:58:24.388" v="578" actId="208"/>
          <ac:picMkLst>
            <pc:docMk/>
            <pc:sldMk cId="2934178652" sldId="1824"/>
            <ac:picMk id="4" creationId="{DB256398-1729-108A-3AC5-BEE51DA3DC2B}"/>
          </ac:picMkLst>
        </pc:picChg>
        <pc:picChg chg="add mod">
          <ac:chgData name="Yoel Kortick" userId="167978f5-7f40-4909-85d5-d4149554ad4e" providerId="ADAL" clId="{B2ED9093-0B01-4CEE-9CA3-4120FD691BB6}" dt="2024-02-07T06:58:27.463" v="580" actId="1076"/>
          <ac:picMkLst>
            <pc:docMk/>
            <pc:sldMk cId="2934178652" sldId="1824"/>
            <ac:picMk id="7" creationId="{9B19C2E4-BB4A-D4AD-F7F2-280205E7AD25}"/>
          </ac:picMkLst>
        </pc:picChg>
        <pc:picChg chg="del">
          <ac:chgData name="Yoel Kortick" userId="167978f5-7f40-4909-85d5-d4149554ad4e" providerId="ADAL" clId="{B2ED9093-0B01-4CEE-9CA3-4120FD691BB6}" dt="2024-02-07T06:57:23.403" v="551" actId="478"/>
          <ac:picMkLst>
            <pc:docMk/>
            <pc:sldMk cId="2934178652" sldId="1824"/>
            <ac:picMk id="8" creationId="{E921AE0D-4A90-4E9B-90D2-CF22F41B6F4F}"/>
          </ac:picMkLst>
        </pc:picChg>
        <pc:cxnChg chg="mod">
          <ac:chgData name="Yoel Kortick" userId="167978f5-7f40-4909-85d5-d4149554ad4e" providerId="ADAL" clId="{B2ED9093-0B01-4CEE-9CA3-4120FD691BB6}" dt="2024-02-07T06:59:14.199" v="591" actId="14100"/>
          <ac:cxnSpMkLst>
            <pc:docMk/>
            <pc:sldMk cId="2934178652" sldId="1824"/>
            <ac:cxnSpMk id="13" creationId="{3D821A5C-8DE0-4896-B219-96FC46001F2E}"/>
          </ac:cxnSpMkLst>
        </pc:cxnChg>
        <pc:cxnChg chg="mod">
          <ac:chgData name="Yoel Kortick" userId="167978f5-7f40-4909-85d5-d4149554ad4e" providerId="ADAL" clId="{B2ED9093-0B01-4CEE-9CA3-4120FD691BB6}" dt="2024-02-07T06:57:46.934" v="571" actId="1036"/>
          <ac:cxnSpMkLst>
            <pc:docMk/>
            <pc:sldMk cId="2934178652" sldId="1824"/>
            <ac:cxnSpMk id="14" creationId="{1AED14BF-ABEA-44D7-8435-99F69AE60C3A}"/>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2024-12-30</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2024-12-30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753578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6694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8801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220738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5" name="Graphic 4">
            <a:extLst>
              <a:ext uri="{FF2B5EF4-FFF2-40B4-BE49-F238E27FC236}">
                <a16:creationId xmlns:a16="http://schemas.microsoft.com/office/drawing/2014/main" id="{48A1E675-BE08-4130-AD2F-F2D20ECE4E1E}"/>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236386" y="4754640"/>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 id="2147483810" r:id="rId22"/>
    <p:sldLayoutId id="2147483811" r:id="rId23"/>
    <p:sldLayoutId id="2147483812" r:id="rId24"/>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2800" dirty="0"/>
              <a:t>The Printout Queue and Quick Printing in Alma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lnSpc>
                <a:spcPct val="90000"/>
              </a:lnSpc>
            </a:pPr>
            <a:r>
              <a:rPr lang="en-US" sz="1800" dirty="0"/>
              <a:t>The library manager can setup one or more printers per department/circulation desk as </a:t>
            </a:r>
          </a:p>
          <a:p>
            <a:pPr marL="457200" indent="-457200">
              <a:lnSpc>
                <a:spcPct val="90000"/>
              </a:lnSpc>
              <a:buFont typeface="+mj-lt"/>
              <a:buAutoNum type="arabicPeriod"/>
            </a:pPr>
            <a:r>
              <a:rPr lang="en-US" sz="1800" dirty="0"/>
              <a:t>An email printer </a:t>
            </a:r>
          </a:p>
          <a:p>
            <a:pPr marL="457200" indent="-457200">
              <a:lnSpc>
                <a:spcPct val="90000"/>
              </a:lnSpc>
              <a:buFont typeface="+mj-lt"/>
              <a:buAutoNum type="arabicPeriod"/>
            </a:pPr>
            <a:r>
              <a:rPr lang="en-US" sz="1800" dirty="0"/>
              <a:t>A "Printout Queue" </a:t>
            </a:r>
          </a:p>
          <a:p>
            <a:pPr marL="457200" indent="-457200">
              <a:lnSpc>
                <a:spcPct val="90000"/>
              </a:lnSpc>
              <a:buFont typeface="+mj-lt"/>
              <a:buAutoNum type="arabicPeriod"/>
            </a:pPr>
            <a:r>
              <a:rPr lang="en-US" sz="1800" dirty="0"/>
              <a:t>Both of the above</a:t>
            </a:r>
          </a:p>
        </p:txBody>
      </p:sp>
    </p:spTree>
    <p:extLst>
      <p:ext uri="{BB962C8B-B14F-4D97-AF65-F5344CB8AC3E}">
        <p14:creationId xmlns:p14="http://schemas.microsoft.com/office/powerpoint/2010/main" val="359484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E2C762-D15D-DD42-E623-B49D21E32D9E}"/>
              </a:ext>
            </a:extLst>
          </p:cNvPr>
          <p:cNvPicPr>
            <a:picLocks noChangeAspect="1"/>
          </p:cNvPicPr>
          <p:nvPr/>
        </p:nvPicPr>
        <p:blipFill>
          <a:blip r:embed="rId2"/>
          <a:stretch>
            <a:fillRect/>
          </a:stretch>
        </p:blipFill>
        <p:spPr>
          <a:xfrm>
            <a:off x="5401839" y="646478"/>
            <a:ext cx="3546948" cy="400621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96503"/>
            <a:ext cx="4680520" cy="1315208"/>
          </a:xfrm>
        </p:spPr>
        <p:txBody>
          <a:bodyPr>
            <a:normAutofit/>
          </a:bodyPr>
          <a:lstStyle/>
          <a:p>
            <a:pPr>
              <a:lnSpc>
                <a:spcPct val="90000"/>
              </a:lnSpc>
            </a:pPr>
            <a:r>
              <a:rPr lang="en-US" sz="1800" dirty="0"/>
              <a:t>While at the "Library and Information Science Library" we will access the printers.</a:t>
            </a:r>
          </a:p>
          <a:p>
            <a:pPr>
              <a:lnSpc>
                <a:spcPct val="90000"/>
              </a:lnSpc>
            </a:pPr>
            <a:r>
              <a:rPr lang="en-US" sz="1800" dirty="0"/>
              <a:t>This is done at "Configuration &gt; Fulfillment &gt; General &gt; Printers"</a:t>
            </a:r>
          </a:p>
          <a:p>
            <a:pPr>
              <a:lnSpc>
                <a:spcPct val="90000"/>
              </a:lnSpc>
            </a:pPr>
            <a:endParaRPr lang="en-US" sz="1800" dirty="0"/>
          </a:p>
        </p:txBody>
      </p:sp>
      <p:sp>
        <p:nvSpPr>
          <p:cNvPr id="7" name="Rectangle 6">
            <a:extLst>
              <a:ext uri="{FF2B5EF4-FFF2-40B4-BE49-F238E27FC236}">
                <a16:creationId xmlns:a16="http://schemas.microsoft.com/office/drawing/2014/main" id="{8201346C-7B2A-4D6E-94EE-116D89351D16}"/>
              </a:ext>
            </a:extLst>
          </p:cNvPr>
          <p:cNvSpPr/>
          <p:nvPr/>
        </p:nvSpPr>
        <p:spPr>
          <a:xfrm>
            <a:off x="6191398" y="646477"/>
            <a:ext cx="2773090" cy="3467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Rectangle 7">
            <a:extLst>
              <a:ext uri="{FF2B5EF4-FFF2-40B4-BE49-F238E27FC236}">
                <a16:creationId xmlns:a16="http://schemas.microsoft.com/office/drawing/2014/main" id="{1615BC56-ABA6-4F14-901D-C2C95E992830}"/>
              </a:ext>
            </a:extLst>
          </p:cNvPr>
          <p:cNvSpPr/>
          <p:nvPr/>
        </p:nvSpPr>
        <p:spPr>
          <a:xfrm>
            <a:off x="6140475" y="4425463"/>
            <a:ext cx="720080" cy="155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0" name="Rectangle 9">
            <a:extLst>
              <a:ext uri="{FF2B5EF4-FFF2-40B4-BE49-F238E27FC236}">
                <a16:creationId xmlns:a16="http://schemas.microsoft.com/office/drawing/2014/main" id="{DFFD4B7A-8F03-4685-D75E-A291B31F2A58}"/>
              </a:ext>
            </a:extLst>
          </p:cNvPr>
          <p:cNvSpPr/>
          <p:nvPr/>
        </p:nvSpPr>
        <p:spPr>
          <a:xfrm>
            <a:off x="5427924" y="1952599"/>
            <a:ext cx="66632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26989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A22C76-56DB-E4DE-EBC0-34E761D3B5DD}"/>
              </a:ext>
            </a:extLst>
          </p:cNvPr>
          <p:cNvPicPr>
            <a:picLocks noChangeAspect="1"/>
          </p:cNvPicPr>
          <p:nvPr/>
        </p:nvPicPr>
        <p:blipFill>
          <a:blip r:embed="rId2"/>
          <a:stretch>
            <a:fillRect/>
          </a:stretch>
        </p:blipFill>
        <p:spPr>
          <a:xfrm>
            <a:off x="0" y="2305911"/>
            <a:ext cx="9144000" cy="172136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96502"/>
            <a:ext cx="8424936" cy="696611"/>
          </a:xfrm>
        </p:spPr>
        <p:txBody>
          <a:bodyPr>
            <a:normAutofit/>
          </a:bodyPr>
          <a:lstStyle/>
          <a:p>
            <a:pPr>
              <a:lnSpc>
                <a:spcPct val="90000"/>
              </a:lnSpc>
            </a:pPr>
            <a:r>
              <a:rPr lang="en-US" sz="1800" dirty="0"/>
              <a:t>We will add a printer which will be defined (on the next slides) as a "Printout Queue"</a:t>
            </a:r>
          </a:p>
          <a:p>
            <a:pPr>
              <a:lnSpc>
                <a:spcPct val="90000"/>
              </a:lnSpc>
            </a:pPr>
            <a:endParaRPr lang="en-US" sz="1800" dirty="0"/>
          </a:p>
        </p:txBody>
      </p:sp>
      <p:sp>
        <p:nvSpPr>
          <p:cNvPr id="7" name="Rectangle 6">
            <a:extLst>
              <a:ext uri="{FF2B5EF4-FFF2-40B4-BE49-F238E27FC236}">
                <a16:creationId xmlns:a16="http://schemas.microsoft.com/office/drawing/2014/main" id="{8201346C-7B2A-4D6E-94EE-116D89351D16}"/>
              </a:ext>
            </a:extLst>
          </p:cNvPr>
          <p:cNvSpPr/>
          <p:nvPr/>
        </p:nvSpPr>
        <p:spPr>
          <a:xfrm>
            <a:off x="107504" y="2298199"/>
            <a:ext cx="2376264" cy="2735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Rectangle 7">
            <a:extLst>
              <a:ext uri="{FF2B5EF4-FFF2-40B4-BE49-F238E27FC236}">
                <a16:creationId xmlns:a16="http://schemas.microsoft.com/office/drawing/2014/main" id="{1615BC56-ABA6-4F14-901D-C2C95E992830}"/>
              </a:ext>
            </a:extLst>
          </p:cNvPr>
          <p:cNvSpPr/>
          <p:nvPr/>
        </p:nvSpPr>
        <p:spPr>
          <a:xfrm>
            <a:off x="7596336" y="3075806"/>
            <a:ext cx="792088" cy="238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477832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12" name="TextBox 11">
            <a:extLst>
              <a:ext uri="{FF2B5EF4-FFF2-40B4-BE49-F238E27FC236}">
                <a16:creationId xmlns:a16="http://schemas.microsoft.com/office/drawing/2014/main" id="{814A70C7-948F-49DC-A732-589FC612789E}"/>
              </a:ext>
            </a:extLst>
          </p:cNvPr>
          <p:cNvSpPr txBox="1"/>
          <p:nvPr/>
        </p:nvSpPr>
        <p:spPr>
          <a:xfrm>
            <a:off x="1763688" y="932675"/>
            <a:ext cx="2604776" cy="523220"/>
          </a:xfrm>
          <a:prstGeom prst="rect">
            <a:avLst/>
          </a:prstGeom>
          <a:solidFill>
            <a:srgbClr val="FFFF00"/>
          </a:solidFill>
          <a:ln>
            <a:solidFill>
              <a:schemeClr val="accent1"/>
            </a:solidFill>
          </a:ln>
        </p:spPr>
        <p:txBody>
          <a:bodyPr wrap="square" rtlCol="0">
            <a:spAutoFit/>
          </a:bodyPr>
          <a:lstStyle/>
          <a:p>
            <a:r>
              <a:rPr lang="en-US" sz="1400" dirty="0"/>
              <a:t>Checkbox signifying that this is a "Printout Queue"</a:t>
            </a:r>
          </a:p>
        </p:txBody>
      </p:sp>
      <p:cxnSp>
        <p:nvCxnSpPr>
          <p:cNvPr id="14" name="Straight Arrow Connector 13">
            <a:extLst>
              <a:ext uri="{FF2B5EF4-FFF2-40B4-BE49-F238E27FC236}">
                <a16:creationId xmlns:a16="http://schemas.microsoft.com/office/drawing/2014/main" id="{10220BDC-7064-4AA7-9123-8991CF592D66}"/>
              </a:ext>
            </a:extLst>
          </p:cNvPr>
          <p:cNvCxnSpPr>
            <a:cxnSpLocks/>
            <a:stCxn id="12" idx="3"/>
          </p:cNvCxnSpPr>
          <p:nvPr/>
        </p:nvCxnSpPr>
        <p:spPr>
          <a:xfrm>
            <a:off x="4368464" y="1194285"/>
            <a:ext cx="1098368" cy="615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53B2DF-6D9C-4256-BA30-DA582CBA261A}"/>
              </a:ext>
            </a:extLst>
          </p:cNvPr>
          <p:cNvCxnSpPr>
            <a:cxnSpLocks/>
            <a:stCxn id="16" idx="3"/>
          </p:cNvCxnSpPr>
          <p:nvPr/>
        </p:nvCxnSpPr>
        <p:spPr>
          <a:xfrm flipV="1">
            <a:off x="4311389" y="3013028"/>
            <a:ext cx="1209231" cy="461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7F1C1A0-B62E-436C-877C-C881957449B5}"/>
              </a:ext>
            </a:extLst>
          </p:cNvPr>
          <p:cNvSpPr txBox="1"/>
          <p:nvPr/>
        </p:nvSpPr>
        <p:spPr>
          <a:xfrm>
            <a:off x="1706613" y="2689862"/>
            <a:ext cx="2604776" cy="738664"/>
          </a:xfrm>
          <a:prstGeom prst="rect">
            <a:avLst/>
          </a:prstGeom>
          <a:solidFill>
            <a:srgbClr val="FFFF00"/>
          </a:solidFill>
          <a:ln>
            <a:solidFill>
              <a:schemeClr val="accent1"/>
            </a:solidFill>
          </a:ln>
        </p:spPr>
        <p:txBody>
          <a:bodyPr wrap="square" rtlCol="0">
            <a:spAutoFit/>
          </a:bodyPr>
          <a:lstStyle/>
          <a:p>
            <a:r>
              <a:rPr lang="en-US" sz="1400" dirty="0"/>
              <a:t>When "Printout Queue" is checked the field "email" is optional.</a:t>
            </a:r>
          </a:p>
        </p:txBody>
      </p:sp>
      <p:pic>
        <p:nvPicPr>
          <p:cNvPr id="4" name="Picture 3">
            <a:extLst>
              <a:ext uri="{FF2B5EF4-FFF2-40B4-BE49-F238E27FC236}">
                <a16:creationId xmlns:a16="http://schemas.microsoft.com/office/drawing/2014/main" id="{1904060B-1F28-6EEF-A35B-DA32DFA7AC6C}"/>
              </a:ext>
            </a:extLst>
          </p:cNvPr>
          <p:cNvPicPr>
            <a:picLocks noChangeAspect="1"/>
          </p:cNvPicPr>
          <p:nvPr/>
        </p:nvPicPr>
        <p:blipFill>
          <a:blip r:embed="rId2"/>
          <a:stretch>
            <a:fillRect/>
          </a:stretch>
        </p:blipFill>
        <p:spPr>
          <a:xfrm>
            <a:off x="5504195" y="646479"/>
            <a:ext cx="2458008" cy="4179389"/>
          </a:xfrm>
          <a:prstGeom prst="rect">
            <a:avLst/>
          </a:prstGeom>
          <a:ln>
            <a:solidFill>
              <a:schemeClr val="accent1"/>
            </a:solidFill>
          </a:ln>
        </p:spPr>
      </p:pic>
      <p:sp>
        <p:nvSpPr>
          <p:cNvPr id="7" name="TextBox 6">
            <a:extLst>
              <a:ext uri="{FF2B5EF4-FFF2-40B4-BE49-F238E27FC236}">
                <a16:creationId xmlns:a16="http://schemas.microsoft.com/office/drawing/2014/main" id="{FC237B2E-791D-CA80-4385-A1D6A3FAE5C3}"/>
              </a:ext>
            </a:extLst>
          </p:cNvPr>
          <p:cNvSpPr txBox="1"/>
          <p:nvPr/>
        </p:nvSpPr>
        <p:spPr>
          <a:xfrm>
            <a:off x="1726938" y="1803742"/>
            <a:ext cx="2604776" cy="523220"/>
          </a:xfrm>
          <a:prstGeom prst="rect">
            <a:avLst/>
          </a:prstGeom>
          <a:solidFill>
            <a:srgbClr val="FFFF00"/>
          </a:solidFill>
          <a:ln>
            <a:solidFill>
              <a:schemeClr val="accent1"/>
            </a:solidFill>
          </a:ln>
        </p:spPr>
        <p:txBody>
          <a:bodyPr wrap="square" rtlCol="0">
            <a:spAutoFit/>
          </a:bodyPr>
          <a:lstStyle/>
          <a:p>
            <a:r>
              <a:rPr lang="en-US" sz="1400" dirty="0"/>
              <a:t>The printer is named "Library and Info Science Printer Queue".</a:t>
            </a:r>
          </a:p>
        </p:txBody>
      </p:sp>
      <p:cxnSp>
        <p:nvCxnSpPr>
          <p:cNvPr id="8" name="Straight Arrow Connector 7">
            <a:extLst>
              <a:ext uri="{FF2B5EF4-FFF2-40B4-BE49-F238E27FC236}">
                <a16:creationId xmlns:a16="http://schemas.microsoft.com/office/drawing/2014/main" id="{6119DD97-1C24-E3B2-95AF-324AB5D2C1A0}"/>
              </a:ext>
            </a:extLst>
          </p:cNvPr>
          <p:cNvCxnSpPr>
            <a:cxnSpLocks/>
            <a:stCxn id="7" idx="3"/>
          </p:cNvCxnSpPr>
          <p:nvPr/>
        </p:nvCxnSpPr>
        <p:spPr>
          <a:xfrm>
            <a:off x="4331714" y="2065352"/>
            <a:ext cx="1172481" cy="3801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04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63223-F5C8-B194-5ECE-E36CC239AB7E}"/>
              </a:ext>
            </a:extLst>
          </p:cNvPr>
          <p:cNvPicPr>
            <a:picLocks noChangeAspect="1"/>
          </p:cNvPicPr>
          <p:nvPr/>
        </p:nvPicPr>
        <p:blipFill>
          <a:blip r:embed="rId2"/>
          <a:stretch>
            <a:fillRect/>
          </a:stretch>
        </p:blipFill>
        <p:spPr>
          <a:xfrm>
            <a:off x="0" y="1744349"/>
            <a:ext cx="9144000" cy="165480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251520" y="771550"/>
            <a:ext cx="8568952" cy="457200"/>
          </a:xfrm>
        </p:spPr>
        <p:txBody>
          <a:bodyPr>
            <a:normAutofit/>
          </a:bodyPr>
          <a:lstStyle/>
          <a:p>
            <a:r>
              <a:rPr lang="en-US" sz="1800" dirty="0"/>
              <a:t>Here is the new "Printout Queue" printer</a:t>
            </a:r>
          </a:p>
          <a:p>
            <a:pPr marL="742950" lvl="1" indent="-285750"/>
            <a:endParaRPr lang="en-US" sz="1800" dirty="0"/>
          </a:p>
          <a:p>
            <a:endParaRPr lang="en-US" sz="1800" dirty="0"/>
          </a:p>
        </p:txBody>
      </p:sp>
      <p:sp>
        <p:nvSpPr>
          <p:cNvPr id="7" name="Rectangle 6">
            <a:extLst>
              <a:ext uri="{FF2B5EF4-FFF2-40B4-BE49-F238E27FC236}">
                <a16:creationId xmlns:a16="http://schemas.microsoft.com/office/drawing/2014/main" id="{A1A52786-B539-55F2-E9BA-45D3D84C0312}"/>
              </a:ext>
            </a:extLst>
          </p:cNvPr>
          <p:cNvSpPr/>
          <p:nvPr/>
        </p:nvSpPr>
        <p:spPr>
          <a:xfrm>
            <a:off x="213100" y="2643758"/>
            <a:ext cx="8640960"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895273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B1B1-0F23-6077-BAC9-9096E0B29EC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61B1D1D-EA41-0F5A-965E-D7B852D9B28D}"/>
              </a:ext>
            </a:extLst>
          </p:cNvPr>
          <p:cNvPicPr>
            <a:picLocks noChangeAspect="1"/>
          </p:cNvPicPr>
          <p:nvPr/>
        </p:nvPicPr>
        <p:blipFill>
          <a:blip r:embed="rId2"/>
          <a:stretch>
            <a:fillRect/>
          </a:stretch>
        </p:blipFill>
        <p:spPr>
          <a:xfrm>
            <a:off x="485800" y="1206930"/>
            <a:ext cx="8244408" cy="3512019"/>
          </a:xfrm>
          <a:prstGeom prst="rect">
            <a:avLst/>
          </a:prstGeom>
          <a:ln>
            <a:solidFill>
              <a:schemeClr val="accent1"/>
            </a:solidFill>
          </a:ln>
        </p:spPr>
      </p:pic>
      <p:sp>
        <p:nvSpPr>
          <p:cNvPr id="2" name="Slide Number Placeholder 1">
            <a:extLst>
              <a:ext uri="{FF2B5EF4-FFF2-40B4-BE49-F238E27FC236}">
                <a16:creationId xmlns:a16="http://schemas.microsoft.com/office/drawing/2014/main" id="{149E1CA7-5FD6-F7B1-55C2-8EBF52867203}"/>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3BD6C63B-478D-8722-5D5F-C62621A1DF53}"/>
              </a:ext>
            </a:extLst>
          </p:cNvPr>
          <p:cNvSpPr>
            <a:spLocks noGrp="1"/>
          </p:cNvSpPr>
          <p:nvPr>
            <p:ph type="title"/>
          </p:nvPr>
        </p:nvSpPr>
        <p:spPr/>
        <p:txBody>
          <a:bodyPr/>
          <a:lstStyle/>
          <a:p>
            <a:r>
              <a:rPr lang="en-US" dirty="0"/>
              <a:t>Setting up a "Printout Queue" Printer</a:t>
            </a:r>
          </a:p>
        </p:txBody>
      </p:sp>
      <p:sp>
        <p:nvSpPr>
          <p:cNvPr id="6" name="Rectangle 1">
            <a:extLst>
              <a:ext uri="{FF2B5EF4-FFF2-40B4-BE49-F238E27FC236}">
                <a16:creationId xmlns:a16="http://schemas.microsoft.com/office/drawing/2014/main" id="{F36E8ECD-C567-DA9F-86AD-D1B8728A0261}"/>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3E33D07-1DE2-ED2E-DA36-B1BCC782B981}"/>
              </a:ext>
            </a:extLst>
          </p:cNvPr>
          <p:cNvSpPr>
            <a:spLocks noGrp="1"/>
          </p:cNvSpPr>
          <p:nvPr>
            <p:ph idx="1"/>
          </p:nvPr>
        </p:nvSpPr>
        <p:spPr>
          <a:xfrm>
            <a:off x="251520" y="771550"/>
            <a:ext cx="8568952" cy="457200"/>
          </a:xfrm>
        </p:spPr>
        <p:txBody>
          <a:bodyPr>
            <a:normAutofit/>
          </a:bodyPr>
          <a:lstStyle/>
          <a:p>
            <a:r>
              <a:rPr lang="en-US" sz="1800" dirty="0"/>
              <a:t>Here is the new "Printout Queue" printer</a:t>
            </a:r>
          </a:p>
          <a:p>
            <a:pPr marL="742950" lvl="1" indent="-285750"/>
            <a:endParaRPr lang="en-US" sz="1800" dirty="0"/>
          </a:p>
          <a:p>
            <a:endParaRPr lang="en-US" sz="1800" dirty="0"/>
          </a:p>
        </p:txBody>
      </p:sp>
      <p:sp>
        <p:nvSpPr>
          <p:cNvPr id="7" name="Rectangle 6">
            <a:extLst>
              <a:ext uri="{FF2B5EF4-FFF2-40B4-BE49-F238E27FC236}">
                <a16:creationId xmlns:a16="http://schemas.microsoft.com/office/drawing/2014/main" id="{1E019E8F-E030-73DB-F337-4F18732E5F6F}"/>
              </a:ext>
            </a:extLst>
          </p:cNvPr>
          <p:cNvSpPr/>
          <p:nvPr/>
        </p:nvSpPr>
        <p:spPr>
          <a:xfrm>
            <a:off x="899592" y="1769048"/>
            <a:ext cx="2880320" cy="3404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623863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251520" y="771550"/>
            <a:ext cx="8568952" cy="3960440"/>
          </a:xfrm>
        </p:spPr>
        <p:txBody>
          <a:bodyPr>
            <a:normAutofit/>
          </a:bodyPr>
          <a:lstStyle/>
          <a:p>
            <a:r>
              <a:rPr lang="en-US" sz="1800" dirty="0"/>
              <a:t>When "Printout Queue" is checked:</a:t>
            </a:r>
          </a:p>
          <a:p>
            <a:pPr marL="742950" lvl="1" indent="-285750"/>
            <a:r>
              <a:rPr lang="en-US" sz="1800" dirty="0"/>
              <a:t>If there is no email, then the printout will go only to the "Printout Queue"</a:t>
            </a:r>
          </a:p>
          <a:p>
            <a:pPr marL="742950" lvl="1" indent="-285750"/>
            <a:r>
              <a:rPr lang="en-US" sz="1800" dirty="0"/>
              <a:t>If there is an email, then the printout will go to the "Printout Queue" and to the email.</a:t>
            </a:r>
          </a:p>
          <a:p>
            <a:r>
              <a:rPr lang="en-US" sz="1800" dirty="0"/>
              <a:t>When "Printout Queue" is not checked:</a:t>
            </a:r>
          </a:p>
          <a:p>
            <a:pPr marL="742950" lvl="1" indent="-285750"/>
            <a:r>
              <a:rPr lang="en-US" sz="1800" dirty="0"/>
              <a:t>Email is required and printout is sent to the email.</a:t>
            </a:r>
          </a:p>
          <a:p>
            <a:pPr marL="742950" lvl="1" indent="-285750"/>
            <a:endParaRPr lang="en-US" sz="1800" dirty="0"/>
          </a:p>
          <a:p>
            <a:endParaRPr lang="en-US" sz="1800" dirty="0"/>
          </a:p>
        </p:txBody>
      </p:sp>
    </p:spTree>
    <p:extLst>
      <p:ext uri="{BB962C8B-B14F-4D97-AF65-F5344CB8AC3E}">
        <p14:creationId xmlns:p14="http://schemas.microsoft.com/office/powerpoint/2010/main" val="26956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3" y="711269"/>
            <a:ext cx="5006303" cy="3960440"/>
          </a:xfrm>
        </p:spPr>
        <p:txBody>
          <a:bodyPr>
            <a:normAutofit/>
          </a:bodyPr>
          <a:lstStyle/>
          <a:p>
            <a:r>
              <a:rPr lang="en-US" sz="1800" dirty="0"/>
              <a:t>We will associate the "Printout Queue" printer with a relevant circulation desk. </a:t>
            </a:r>
          </a:p>
          <a:p>
            <a:r>
              <a:rPr lang="en-US" sz="1800" dirty="0"/>
              <a:t>This is done at "Configuration &gt; Fulfillment &gt; Library Management &gt; Circulation Desks"</a:t>
            </a:r>
          </a:p>
          <a:p>
            <a:pPr marL="742950" lvl="1" indent="-285750"/>
            <a:endParaRPr lang="en-US" sz="1800" dirty="0"/>
          </a:p>
          <a:p>
            <a:endParaRPr lang="en-US" sz="1800" dirty="0"/>
          </a:p>
        </p:txBody>
      </p:sp>
      <p:pic>
        <p:nvPicPr>
          <p:cNvPr id="3" name="Picture 2">
            <a:extLst>
              <a:ext uri="{FF2B5EF4-FFF2-40B4-BE49-F238E27FC236}">
                <a16:creationId xmlns:a16="http://schemas.microsoft.com/office/drawing/2014/main" id="{CED2BCAB-BA86-C980-B219-A34D1CA39559}"/>
              </a:ext>
            </a:extLst>
          </p:cNvPr>
          <p:cNvPicPr>
            <a:picLocks noChangeAspect="1"/>
          </p:cNvPicPr>
          <p:nvPr/>
        </p:nvPicPr>
        <p:blipFill>
          <a:blip r:embed="rId2"/>
          <a:stretch>
            <a:fillRect/>
          </a:stretch>
        </p:blipFill>
        <p:spPr>
          <a:xfrm>
            <a:off x="5401839" y="646478"/>
            <a:ext cx="3546948" cy="4006215"/>
          </a:xfrm>
          <a:prstGeom prst="rect">
            <a:avLst/>
          </a:prstGeom>
          <a:ln>
            <a:solidFill>
              <a:schemeClr val="accent1"/>
            </a:solidFill>
          </a:ln>
        </p:spPr>
      </p:pic>
      <p:sp>
        <p:nvSpPr>
          <p:cNvPr id="7" name="Rectangle 6">
            <a:extLst>
              <a:ext uri="{FF2B5EF4-FFF2-40B4-BE49-F238E27FC236}">
                <a16:creationId xmlns:a16="http://schemas.microsoft.com/office/drawing/2014/main" id="{79757115-FB25-85A2-E9DF-1C92F952F8A0}"/>
              </a:ext>
            </a:extLst>
          </p:cNvPr>
          <p:cNvSpPr/>
          <p:nvPr/>
        </p:nvSpPr>
        <p:spPr>
          <a:xfrm>
            <a:off x="6191398" y="646477"/>
            <a:ext cx="2773090" cy="3467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1" name="Rectangle 10">
            <a:extLst>
              <a:ext uri="{FF2B5EF4-FFF2-40B4-BE49-F238E27FC236}">
                <a16:creationId xmlns:a16="http://schemas.microsoft.com/office/drawing/2014/main" id="{152EE52E-8014-D434-86AB-3F2CF5828A42}"/>
              </a:ext>
            </a:extLst>
          </p:cNvPr>
          <p:cNvSpPr/>
          <p:nvPr/>
        </p:nvSpPr>
        <p:spPr>
          <a:xfrm>
            <a:off x="6140475" y="1683801"/>
            <a:ext cx="1080120" cy="2369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2" name="Rectangle 11">
            <a:extLst>
              <a:ext uri="{FF2B5EF4-FFF2-40B4-BE49-F238E27FC236}">
                <a16:creationId xmlns:a16="http://schemas.microsoft.com/office/drawing/2014/main" id="{D747E1B6-1E47-65D2-4549-67795E8982BF}"/>
              </a:ext>
            </a:extLst>
          </p:cNvPr>
          <p:cNvSpPr/>
          <p:nvPr/>
        </p:nvSpPr>
        <p:spPr>
          <a:xfrm>
            <a:off x="5427924" y="1952599"/>
            <a:ext cx="66632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451016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34D23A-CFF5-C8BC-55C2-EC70235AB9E3}"/>
              </a:ext>
            </a:extLst>
          </p:cNvPr>
          <p:cNvPicPr>
            <a:picLocks noChangeAspect="1"/>
          </p:cNvPicPr>
          <p:nvPr/>
        </p:nvPicPr>
        <p:blipFill>
          <a:blip r:embed="rId2"/>
          <a:stretch>
            <a:fillRect/>
          </a:stretch>
        </p:blipFill>
        <p:spPr>
          <a:xfrm>
            <a:off x="0" y="1238885"/>
            <a:ext cx="9144000" cy="266572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856984" cy="576064"/>
          </a:xfrm>
        </p:spPr>
        <p:txBody>
          <a:bodyPr>
            <a:normAutofit/>
          </a:bodyPr>
          <a:lstStyle/>
          <a:p>
            <a:r>
              <a:rPr lang="en-US" sz="1800" dirty="0"/>
              <a:t>We will edit the default circulation desk</a:t>
            </a:r>
          </a:p>
          <a:p>
            <a:endParaRPr lang="en-US" sz="1800" dirty="0"/>
          </a:p>
        </p:txBody>
      </p:sp>
      <p:sp>
        <p:nvSpPr>
          <p:cNvPr id="4" name="Rectangle 3">
            <a:extLst>
              <a:ext uri="{FF2B5EF4-FFF2-40B4-BE49-F238E27FC236}">
                <a16:creationId xmlns:a16="http://schemas.microsoft.com/office/drawing/2014/main" id="{746024EF-84AD-4F98-B784-A3089571BAA5}"/>
              </a:ext>
            </a:extLst>
          </p:cNvPr>
          <p:cNvSpPr/>
          <p:nvPr/>
        </p:nvSpPr>
        <p:spPr>
          <a:xfrm>
            <a:off x="7812360" y="3147814"/>
            <a:ext cx="432048" cy="280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Rectangle 7">
            <a:extLst>
              <a:ext uri="{FF2B5EF4-FFF2-40B4-BE49-F238E27FC236}">
                <a16:creationId xmlns:a16="http://schemas.microsoft.com/office/drawing/2014/main" id="{2326AAB5-A8C8-4F90-95FF-6948C4D8B40B}"/>
              </a:ext>
            </a:extLst>
          </p:cNvPr>
          <p:cNvSpPr/>
          <p:nvPr/>
        </p:nvSpPr>
        <p:spPr>
          <a:xfrm>
            <a:off x="158679" y="1253273"/>
            <a:ext cx="2397097" cy="31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123456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FD819-6F90-2525-0263-C611F570054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E719550-0EE4-DC6F-C5DC-C047589309D9}"/>
              </a:ext>
            </a:extLst>
          </p:cNvPr>
          <p:cNvPicPr>
            <a:picLocks noChangeAspect="1"/>
          </p:cNvPicPr>
          <p:nvPr/>
        </p:nvPicPr>
        <p:blipFill>
          <a:blip r:embed="rId2"/>
          <a:stretch>
            <a:fillRect/>
          </a:stretch>
        </p:blipFill>
        <p:spPr>
          <a:xfrm>
            <a:off x="1694656" y="1798561"/>
            <a:ext cx="5754687" cy="2847504"/>
          </a:xfrm>
          <a:prstGeom prst="rect">
            <a:avLst/>
          </a:prstGeom>
          <a:ln>
            <a:solidFill>
              <a:schemeClr val="accent1"/>
            </a:solidFill>
          </a:ln>
        </p:spPr>
      </p:pic>
      <p:sp>
        <p:nvSpPr>
          <p:cNvPr id="2" name="Slide Number Placeholder 1">
            <a:extLst>
              <a:ext uri="{FF2B5EF4-FFF2-40B4-BE49-F238E27FC236}">
                <a16:creationId xmlns:a16="http://schemas.microsoft.com/office/drawing/2014/main" id="{8144871E-4CCE-4526-0DCE-3D79AA827DA3}"/>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37DB9A99-7D45-0EFA-8DAC-20BE5D9AF09A}"/>
              </a:ext>
            </a:extLst>
          </p:cNvPr>
          <p:cNvSpPr>
            <a:spLocks noGrp="1"/>
          </p:cNvSpPr>
          <p:nvPr>
            <p:ph type="title"/>
          </p:nvPr>
        </p:nvSpPr>
        <p:spPr/>
        <p:txBody>
          <a:bodyPr/>
          <a:lstStyle/>
          <a:p>
            <a:r>
              <a:rPr lang="en-US" dirty="0"/>
              <a:t>Setting up a "Printout Queue" Printer</a:t>
            </a:r>
          </a:p>
        </p:txBody>
      </p:sp>
      <p:sp>
        <p:nvSpPr>
          <p:cNvPr id="6" name="Rectangle 1">
            <a:extLst>
              <a:ext uri="{FF2B5EF4-FFF2-40B4-BE49-F238E27FC236}">
                <a16:creationId xmlns:a16="http://schemas.microsoft.com/office/drawing/2014/main" id="{9E523033-4ECD-6FFB-F959-D5E0C7588678}"/>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50691FC0-8E25-E94C-2D84-D6A79DB55CC2}"/>
              </a:ext>
            </a:extLst>
          </p:cNvPr>
          <p:cNvSpPr>
            <a:spLocks noGrp="1"/>
          </p:cNvSpPr>
          <p:nvPr>
            <p:ph idx="1"/>
          </p:nvPr>
        </p:nvSpPr>
        <p:spPr>
          <a:xfrm>
            <a:off x="107504" y="711268"/>
            <a:ext cx="8856984" cy="1284418"/>
          </a:xfrm>
        </p:spPr>
        <p:txBody>
          <a:bodyPr>
            <a:noAutofit/>
          </a:bodyPr>
          <a:lstStyle/>
          <a:p>
            <a:r>
              <a:rPr lang="en-US" sz="1800" dirty="0"/>
              <a:t>In the "Printing Information" section of the circulation desk (in the "General Details" tab) we have made the "Default Printer" be the "Printout Queue" printer which we previously defined at </a:t>
            </a:r>
            <a:r>
              <a:rPr lang="en-US" sz="1800" kern="1200" dirty="0">
                <a:solidFill>
                  <a:srgbClr val="262626"/>
                </a:solidFill>
                <a:effectLst/>
                <a:ea typeface="+mn-ea"/>
                <a:cs typeface="+mn-cs"/>
              </a:rPr>
              <a:t>"Configuration &gt; Fulfillment &gt; General &gt; Printers".  </a:t>
            </a:r>
            <a:endParaRPr lang="en-US" sz="1800" dirty="0"/>
          </a:p>
          <a:p>
            <a:pPr marL="742950" lvl="1" indent="-285750"/>
            <a:endParaRPr lang="en-US" sz="1800" dirty="0"/>
          </a:p>
          <a:p>
            <a:endParaRPr lang="en-US" sz="1800" dirty="0"/>
          </a:p>
        </p:txBody>
      </p:sp>
      <p:sp>
        <p:nvSpPr>
          <p:cNvPr id="4" name="Rectangle 3">
            <a:extLst>
              <a:ext uri="{FF2B5EF4-FFF2-40B4-BE49-F238E27FC236}">
                <a16:creationId xmlns:a16="http://schemas.microsoft.com/office/drawing/2014/main" id="{D91ABA05-D177-1D8C-816A-64FF1D76B6AD}"/>
              </a:ext>
            </a:extLst>
          </p:cNvPr>
          <p:cNvSpPr/>
          <p:nvPr/>
        </p:nvSpPr>
        <p:spPr>
          <a:xfrm>
            <a:off x="3347864" y="2265810"/>
            <a:ext cx="2376264" cy="3456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cxnSp>
        <p:nvCxnSpPr>
          <p:cNvPr id="10" name="Straight Arrow Connector 9">
            <a:extLst>
              <a:ext uri="{FF2B5EF4-FFF2-40B4-BE49-F238E27FC236}">
                <a16:creationId xmlns:a16="http://schemas.microsoft.com/office/drawing/2014/main" id="{848ACDEF-FD4C-30AB-758E-5E6798D677D1}"/>
              </a:ext>
            </a:extLst>
          </p:cNvPr>
          <p:cNvCxnSpPr>
            <a:cxnSpLocks/>
            <a:stCxn id="11" idx="1"/>
          </p:cNvCxnSpPr>
          <p:nvPr/>
        </p:nvCxnSpPr>
        <p:spPr>
          <a:xfrm flipH="1">
            <a:off x="5762727" y="2202418"/>
            <a:ext cx="1212159" cy="1476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AEA3B10-1760-EF8D-5865-8906383C0F07}"/>
              </a:ext>
            </a:extLst>
          </p:cNvPr>
          <p:cNvSpPr txBox="1"/>
          <p:nvPr/>
        </p:nvSpPr>
        <p:spPr>
          <a:xfrm>
            <a:off x="6974886" y="1833086"/>
            <a:ext cx="1956704" cy="738664"/>
          </a:xfrm>
          <a:prstGeom prst="rect">
            <a:avLst/>
          </a:prstGeom>
          <a:solidFill>
            <a:srgbClr val="FFFF00"/>
          </a:solidFill>
          <a:ln>
            <a:solidFill>
              <a:schemeClr val="accent1"/>
            </a:solidFill>
          </a:ln>
        </p:spPr>
        <p:txBody>
          <a:bodyPr wrap="square" rtlCol="0">
            <a:spAutoFit/>
          </a:bodyPr>
          <a:lstStyle/>
          <a:p>
            <a:r>
              <a:rPr lang="en-US" sz="1400" dirty="0"/>
              <a:t>This is the "Printout Queue" printer which we previously defined.</a:t>
            </a:r>
          </a:p>
        </p:txBody>
      </p:sp>
      <p:sp>
        <p:nvSpPr>
          <p:cNvPr id="3" name="Rectangle 2">
            <a:extLst>
              <a:ext uri="{FF2B5EF4-FFF2-40B4-BE49-F238E27FC236}">
                <a16:creationId xmlns:a16="http://schemas.microsoft.com/office/drawing/2014/main" id="{24FB3187-86CE-4537-8175-F71BDD7B2BC6}"/>
              </a:ext>
            </a:extLst>
          </p:cNvPr>
          <p:cNvSpPr/>
          <p:nvPr/>
        </p:nvSpPr>
        <p:spPr>
          <a:xfrm>
            <a:off x="1835696" y="1862138"/>
            <a:ext cx="1224136" cy="2775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17293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0"/>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r>
              <a:rPr lang="en-US" sz="2000" dirty="0"/>
              <a:t>Introduction</a:t>
            </a:r>
          </a:p>
          <a:p>
            <a:r>
              <a:rPr lang="en-US" sz="2000" dirty="0"/>
              <a:t>Setting up a "Printout Queue" Printer</a:t>
            </a:r>
          </a:p>
          <a:p>
            <a:r>
              <a:rPr lang="en-US" sz="2000" dirty="0"/>
              <a:t>Defining the printer current location</a:t>
            </a:r>
          </a:p>
          <a:p>
            <a:r>
              <a:rPr lang="en-US" sz="2000" dirty="0"/>
              <a:t>Sending a letter to the "Printout Queue"</a:t>
            </a:r>
          </a:p>
          <a:p>
            <a:r>
              <a:rPr lang="en-US" sz="2000" dirty="0"/>
              <a:t>Using the "Printout Queue"</a:t>
            </a:r>
          </a:p>
          <a:p>
            <a:r>
              <a:rPr lang="en-US" sz="2000" dirty="0"/>
              <a:t>Using the "Enable quick printing"   </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Defining the printer current location</a:t>
            </a:r>
            <a:endParaRPr lang="LID4096" dirty="0"/>
          </a:p>
        </p:txBody>
      </p:sp>
    </p:spTree>
    <p:extLst>
      <p:ext uri="{BB962C8B-B14F-4D97-AF65-F5344CB8AC3E}">
        <p14:creationId xmlns:p14="http://schemas.microsoft.com/office/powerpoint/2010/main" val="1767074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Defining the printer current location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2232248"/>
          </a:xfrm>
        </p:spPr>
        <p:txBody>
          <a:bodyPr>
            <a:normAutofit/>
          </a:bodyPr>
          <a:lstStyle/>
          <a:p>
            <a:pPr>
              <a:lnSpc>
                <a:spcPct val="90000"/>
              </a:lnSpc>
            </a:pPr>
            <a:r>
              <a:rPr lang="en-US" sz="1800" dirty="0"/>
              <a:t>Per location the staff user can choose which printer will be used for printing.</a:t>
            </a:r>
          </a:p>
          <a:p>
            <a:pPr>
              <a:lnSpc>
                <a:spcPct val="90000"/>
              </a:lnSpc>
            </a:pPr>
            <a:r>
              <a:rPr lang="en-US" sz="1800" dirty="0"/>
              <a:t>For example, now the staff user is "Currently At" the "Library and Information Science Library Circulation Desk" …</a:t>
            </a:r>
          </a:p>
        </p:txBody>
      </p:sp>
      <p:pic>
        <p:nvPicPr>
          <p:cNvPr id="4" name="Picture 3">
            <a:extLst>
              <a:ext uri="{FF2B5EF4-FFF2-40B4-BE49-F238E27FC236}">
                <a16:creationId xmlns:a16="http://schemas.microsoft.com/office/drawing/2014/main" id="{E7408965-EFD9-51A4-4F35-7C2EC9CD11F2}"/>
              </a:ext>
            </a:extLst>
          </p:cNvPr>
          <p:cNvPicPr>
            <a:picLocks noChangeAspect="1"/>
          </p:cNvPicPr>
          <p:nvPr/>
        </p:nvPicPr>
        <p:blipFill>
          <a:blip r:embed="rId2"/>
          <a:stretch>
            <a:fillRect/>
          </a:stretch>
        </p:blipFill>
        <p:spPr>
          <a:xfrm>
            <a:off x="3108259" y="1779662"/>
            <a:ext cx="2927481" cy="2888361"/>
          </a:xfrm>
          <a:prstGeom prst="rect">
            <a:avLst/>
          </a:prstGeom>
          <a:ln>
            <a:solidFill>
              <a:schemeClr val="accent1"/>
            </a:solidFill>
          </a:ln>
        </p:spPr>
      </p:pic>
      <p:sp>
        <p:nvSpPr>
          <p:cNvPr id="11" name="Rectangle 10">
            <a:extLst>
              <a:ext uri="{FF2B5EF4-FFF2-40B4-BE49-F238E27FC236}">
                <a16:creationId xmlns:a16="http://schemas.microsoft.com/office/drawing/2014/main" id="{255208CE-F020-915B-EA1F-3B8E14E0ECFD}"/>
              </a:ext>
            </a:extLst>
          </p:cNvPr>
          <p:cNvSpPr/>
          <p:nvPr/>
        </p:nvSpPr>
        <p:spPr>
          <a:xfrm>
            <a:off x="3108259" y="2283718"/>
            <a:ext cx="2471853"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489117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227E8-5BB2-A7B6-21F2-6FEEF379ABC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9D06BC-8664-673E-6C52-DFB677B49C0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6C7D4D8-FD95-F882-CC82-44E7EF9F7087}"/>
              </a:ext>
            </a:extLst>
          </p:cNvPr>
          <p:cNvSpPr>
            <a:spLocks noGrp="1"/>
          </p:cNvSpPr>
          <p:nvPr>
            <p:ph type="title"/>
          </p:nvPr>
        </p:nvSpPr>
        <p:spPr/>
        <p:txBody>
          <a:bodyPr/>
          <a:lstStyle/>
          <a:p>
            <a:r>
              <a:rPr lang="en-US" dirty="0"/>
              <a:t>Defining the printer current location</a:t>
            </a:r>
          </a:p>
        </p:txBody>
      </p:sp>
      <p:sp>
        <p:nvSpPr>
          <p:cNvPr id="6" name="Content Placeholder 5">
            <a:extLst>
              <a:ext uri="{FF2B5EF4-FFF2-40B4-BE49-F238E27FC236}">
                <a16:creationId xmlns:a16="http://schemas.microsoft.com/office/drawing/2014/main" id="{3314B6AA-27E8-D32B-73F1-D6D9DA7EE9A6}"/>
              </a:ext>
            </a:extLst>
          </p:cNvPr>
          <p:cNvSpPr>
            <a:spLocks noGrp="1"/>
          </p:cNvSpPr>
          <p:nvPr>
            <p:ph idx="1"/>
          </p:nvPr>
        </p:nvSpPr>
        <p:spPr>
          <a:xfrm>
            <a:off x="395536" y="771550"/>
            <a:ext cx="8424936" cy="576064"/>
          </a:xfrm>
        </p:spPr>
        <p:txBody>
          <a:bodyPr>
            <a:normAutofit/>
          </a:bodyPr>
          <a:lstStyle/>
          <a:p>
            <a:pPr>
              <a:lnSpc>
                <a:spcPct val="90000"/>
              </a:lnSpc>
            </a:pPr>
            <a:r>
              <a:rPr lang="en-US" sz="1800" dirty="0"/>
              <a:t>Click the small triangle to the right of the circulation desk name to define the printer.</a:t>
            </a:r>
          </a:p>
        </p:txBody>
      </p:sp>
      <p:sp>
        <p:nvSpPr>
          <p:cNvPr id="11" name="Rectangle 10">
            <a:extLst>
              <a:ext uri="{FF2B5EF4-FFF2-40B4-BE49-F238E27FC236}">
                <a16:creationId xmlns:a16="http://schemas.microsoft.com/office/drawing/2014/main" id="{1A3F5B32-D3BF-3A15-73F4-CBCA4B52E994}"/>
              </a:ext>
            </a:extLst>
          </p:cNvPr>
          <p:cNvSpPr/>
          <p:nvPr/>
        </p:nvSpPr>
        <p:spPr>
          <a:xfrm>
            <a:off x="3108259" y="2283718"/>
            <a:ext cx="2471853"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7" name="Picture 6">
            <a:extLst>
              <a:ext uri="{FF2B5EF4-FFF2-40B4-BE49-F238E27FC236}">
                <a16:creationId xmlns:a16="http://schemas.microsoft.com/office/drawing/2014/main" id="{FA8AFD9C-3458-A71D-169D-AA3107F75AF1}"/>
              </a:ext>
            </a:extLst>
          </p:cNvPr>
          <p:cNvPicPr>
            <a:picLocks noChangeAspect="1"/>
          </p:cNvPicPr>
          <p:nvPr/>
        </p:nvPicPr>
        <p:blipFill>
          <a:blip r:embed="rId2"/>
          <a:stretch>
            <a:fillRect/>
          </a:stretch>
        </p:blipFill>
        <p:spPr>
          <a:xfrm>
            <a:off x="2339752" y="1419119"/>
            <a:ext cx="4410620" cy="3169357"/>
          </a:xfrm>
          <a:prstGeom prst="rect">
            <a:avLst/>
          </a:prstGeom>
          <a:ln>
            <a:solidFill>
              <a:schemeClr val="accent1"/>
            </a:solidFill>
          </a:ln>
        </p:spPr>
      </p:pic>
      <p:sp>
        <p:nvSpPr>
          <p:cNvPr id="8" name="Rectangle 7">
            <a:extLst>
              <a:ext uri="{FF2B5EF4-FFF2-40B4-BE49-F238E27FC236}">
                <a16:creationId xmlns:a16="http://schemas.microsoft.com/office/drawing/2014/main" id="{D65F6A25-A32B-83E4-F95C-60BF7C2D5BF8}"/>
              </a:ext>
            </a:extLst>
          </p:cNvPr>
          <p:cNvSpPr/>
          <p:nvPr/>
        </p:nvSpPr>
        <p:spPr>
          <a:xfrm>
            <a:off x="3707904" y="1419119"/>
            <a:ext cx="288032" cy="3605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5B337660-BDD6-B4E6-C15B-FA6B29D86780}"/>
              </a:ext>
            </a:extLst>
          </p:cNvPr>
          <p:cNvSpPr/>
          <p:nvPr/>
        </p:nvSpPr>
        <p:spPr>
          <a:xfrm>
            <a:off x="3108259" y="3547609"/>
            <a:ext cx="59964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93678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C57CA-40F8-FE7C-5D6E-0D03DF9D780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8B5C05-D318-0F3D-BBDF-714129EEE8E9}"/>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6922BB13-5D95-FD24-9C9A-29DFB018C90E}"/>
              </a:ext>
            </a:extLst>
          </p:cNvPr>
          <p:cNvSpPr>
            <a:spLocks noGrp="1"/>
          </p:cNvSpPr>
          <p:nvPr>
            <p:ph type="title"/>
          </p:nvPr>
        </p:nvSpPr>
        <p:spPr/>
        <p:txBody>
          <a:bodyPr/>
          <a:lstStyle/>
          <a:p>
            <a:r>
              <a:rPr lang="en-US" dirty="0"/>
              <a:t>Defining the printer current location</a:t>
            </a:r>
          </a:p>
        </p:txBody>
      </p:sp>
      <p:sp>
        <p:nvSpPr>
          <p:cNvPr id="6" name="Content Placeholder 5">
            <a:extLst>
              <a:ext uri="{FF2B5EF4-FFF2-40B4-BE49-F238E27FC236}">
                <a16:creationId xmlns:a16="http://schemas.microsoft.com/office/drawing/2014/main" id="{60DF8363-B3CF-1ED2-B7C9-F17896B61DE4}"/>
              </a:ext>
            </a:extLst>
          </p:cNvPr>
          <p:cNvSpPr>
            <a:spLocks noGrp="1"/>
          </p:cNvSpPr>
          <p:nvPr>
            <p:ph idx="1"/>
          </p:nvPr>
        </p:nvSpPr>
        <p:spPr>
          <a:xfrm>
            <a:off x="161224" y="771549"/>
            <a:ext cx="8856984" cy="818163"/>
          </a:xfrm>
        </p:spPr>
        <p:txBody>
          <a:bodyPr>
            <a:normAutofit/>
          </a:bodyPr>
          <a:lstStyle/>
          <a:p>
            <a:pPr>
              <a:lnSpc>
                <a:spcPct val="90000"/>
              </a:lnSpc>
            </a:pPr>
            <a:r>
              <a:rPr lang="en-US" sz="1800" dirty="0"/>
              <a:t>The staff user at the "Library and Information Science Library Circulation Desk" has chosen the printer defined earlier named "Library and Info Science Printer Queue"</a:t>
            </a:r>
          </a:p>
        </p:txBody>
      </p:sp>
      <p:sp>
        <p:nvSpPr>
          <p:cNvPr id="11" name="Rectangle 10">
            <a:extLst>
              <a:ext uri="{FF2B5EF4-FFF2-40B4-BE49-F238E27FC236}">
                <a16:creationId xmlns:a16="http://schemas.microsoft.com/office/drawing/2014/main" id="{57140820-984B-1048-46B3-D94303A13D6B}"/>
              </a:ext>
            </a:extLst>
          </p:cNvPr>
          <p:cNvSpPr/>
          <p:nvPr/>
        </p:nvSpPr>
        <p:spPr>
          <a:xfrm>
            <a:off x="3108259" y="2283718"/>
            <a:ext cx="2471853"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7" name="Picture 6">
            <a:extLst>
              <a:ext uri="{FF2B5EF4-FFF2-40B4-BE49-F238E27FC236}">
                <a16:creationId xmlns:a16="http://schemas.microsoft.com/office/drawing/2014/main" id="{1D71B317-6DBE-6A30-2243-380975EE1244}"/>
              </a:ext>
            </a:extLst>
          </p:cNvPr>
          <p:cNvPicPr>
            <a:picLocks noChangeAspect="1"/>
          </p:cNvPicPr>
          <p:nvPr/>
        </p:nvPicPr>
        <p:blipFill>
          <a:blip r:embed="rId2"/>
          <a:stretch>
            <a:fillRect/>
          </a:stretch>
        </p:blipFill>
        <p:spPr>
          <a:xfrm>
            <a:off x="2965478" y="1589713"/>
            <a:ext cx="3213043" cy="3016771"/>
          </a:xfrm>
          <a:prstGeom prst="rect">
            <a:avLst/>
          </a:prstGeom>
          <a:ln>
            <a:solidFill>
              <a:schemeClr val="accent1"/>
            </a:solidFill>
          </a:ln>
        </p:spPr>
      </p:pic>
      <p:sp>
        <p:nvSpPr>
          <p:cNvPr id="8" name="Rectangle 7">
            <a:extLst>
              <a:ext uri="{FF2B5EF4-FFF2-40B4-BE49-F238E27FC236}">
                <a16:creationId xmlns:a16="http://schemas.microsoft.com/office/drawing/2014/main" id="{CB280706-C582-DAA8-AF32-B9EDA33703E7}"/>
              </a:ext>
            </a:extLst>
          </p:cNvPr>
          <p:cNvSpPr/>
          <p:nvPr/>
        </p:nvSpPr>
        <p:spPr>
          <a:xfrm>
            <a:off x="3059832" y="4011910"/>
            <a:ext cx="194421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775561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F946B-3116-B809-CD5D-5B01FD1392F4}"/>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253C902D-3F25-F05B-DFC4-99F06E7B133B}"/>
              </a:ext>
            </a:extLst>
          </p:cNvPr>
          <p:cNvPicPr>
            <a:picLocks noChangeAspect="1"/>
          </p:cNvPicPr>
          <p:nvPr/>
        </p:nvPicPr>
        <p:blipFill>
          <a:blip r:embed="rId2"/>
          <a:stretch>
            <a:fillRect/>
          </a:stretch>
        </p:blipFill>
        <p:spPr>
          <a:xfrm>
            <a:off x="2447925" y="1000125"/>
            <a:ext cx="4248150" cy="31432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3E12D883-EEC8-8A21-E8A0-1B381CD65876}"/>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CD294FFB-79CE-2411-C14F-F2F4DE72C70A}"/>
              </a:ext>
            </a:extLst>
          </p:cNvPr>
          <p:cNvSpPr>
            <a:spLocks noGrp="1"/>
          </p:cNvSpPr>
          <p:nvPr>
            <p:ph type="title"/>
          </p:nvPr>
        </p:nvSpPr>
        <p:spPr/>
        <p:txBody>
          <a:bodyPr/>
          <a:lstStyle/>
          <a:p>
            <a:r>
              <a:rPr lang="en-US" dirty="0"/>
              <a:t>Defining the printer current location</a:t>
            </a:r>
          </a:p>
        </p:txBody>
      </p:sp>
      <p:sp>
        <p:nvSpPr>
          <p:cNvPr id="16" name="Rectangle 15">
            <a:extLst>
              <a:ext uri="{FF2B5EF4-FFF2-40B4-BE49-F238E27FC236}">
                <a16:creationId xmlns:a16="http://schemas.microsoft.com/office/drawing/2014/main" id="{2B2951D8-E118-A243-2F6C-356580424ED2}"/>
              </a:ext>
            </a:extLst>
          </p:cNvPr>
          <p:cNvSpPr/>
          <p:nvPr/>
        </p:nvSpPr>
        <p:spPr>
          <a:xfrm>
            <a:off x="2483768" y="3659391"/>
            <a:ext cx="2001205" cy="352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7" name="TextBox 16">
            <a:extLst>
              <a:ext uri="{FF2B5EF4-FFF2-40B4-BE49-F238E27FC236}">
                <a16:creationId xmlns:a16="http://schemas.microsoft.com/office/drawing/2014/main" id="{762BC3A2-EFB3-F62F-7BDD-0DCB7EE09E57}"/>
              </a:ext>
            </a:extLst>
          </p:cNvPr>
          <p:cNvSpPr txBox="1"/>
          <p:nvPr/>
        </p:nvSpPr>
        <p:spPr>
          <a:xfrm>
            <a:off x="179512" y="1745415"/>
            <a:ext cx="2041309" cy="954107"/>
          </a:xfrm>
          <a:prstGeom prst="rect">
            <a:avLst/>
          </a:prstGeom>
          <a:solidFill>
            <a:srgbClr val="FFFF00"/>
          </a:solidFill>
          <a:ln>
            <a:solidFill>
              <a:schemeClr val="tx1"/>
            </a:solidFill>
          </a:ln>
        </p:spPr>
        <p:txBody>
          <a:bodyPr wrap="square" rtlCol="0">
            <a:spAutoFit/>
          </a:bodyPr>
          <a:lstStyle/>
          <a:p>
            <a:r>
              <a:rPr lang="en-US" sz="1400" dirty="0"/>
              <a:t>Note that we have </a:t>
            </a:r>
            <a:r>
              <a:rPr lang="en-US" sz="1400" b="1" u="sng" dirty="0"/>
              <a:t>not</a:t>
            </a:r>
            <a:r>
              <a:rPr lang="en-US" sz="1400" dirty="0"/>
              <a:t> checked "Enable quick printing".  More on that topic later.</a:t>
            </a:r>
          </a:p>
        </p:txBody>
      </p:sp>
      <p:cxnSp>
        <p:nvCxnSpPr>
          <p:cNvPr id="18" name="Straight Connector 17">
            <a:extLst>
              <a:ext uri="{FF2B5EF4-FFF2-40B4-BE49-F238E27FC236}">
                <a16:creationId xmlns:a16="http://schemas.microsoft.com/office/drawing/2014/main" id="{870F0FDE-0293-4B16-6F21-1235E75C2CB0}"/>
              </a:ext>
            </a:extLst>
          </p:cNvPr>
          <p:cNvCxnSpPr>
            <a:cxnSpLocks/>
            <a:stCxn id="20" idx="2"/>
          </p:cNvCxnSpPr>
          <p:nvPr/>
        </p:nvCxnSpPr>
        <p:spPr>
          <a:xfrm>
            <a:off x="7524328" y="3003798"/>
            <a:ext cx="0" cy="4974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160132C-5F40-0762-CF57-DA80EC9C6D36}"/>
              </a:ext>
            </a:extLst>
          </p:cNvPr>
          <p:cNvCxnSpPr>
            <a:cxnSpLocks/>
            <a:endCxn id="16" idx="1"/>
          </p:cNvCxnSpPr>
          <p:nvPr/>
        </p:nvCxnSpPr>
        <p:spPr>
          <a:xfrm flipV="1">
            <a:off x="1619672" y="3835651"/>
            <a:ext cx="864096" cy="63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B2BA9EB-1335-F5C1-D62C-187A8FD3AEC0}"/>
              </a:ext>
            </a:extLst>
          </p:cNvPr>
          <p:cNvSpPr txBox="1"/>
          <p:nvPr/>
        </p:nvSpPr>
        <p:spPr>
          <a:xfrm>
            <a:off x="6503673" y="1834247"/>
            <a:ext cx="2041309" cy="1169551"/>
          </a:xfrm>
          <a:prstGeom prst="rect">
            <a:avLst/>
          </a:prstGeom>
          <a:solidFill>
            <a:srgbClr val="FFFF00"/>
          </a:solidFill>
          <a:ln>
            <a:solidFill>
              <a:schemeClr val="tx1"/>
            </a:solidFill>
          </a:ln>
        </p:spPr>
        <p:txBody>
          <a:bodyPr wrap="square" rtlCol="0">
            <a:spAutoFit/>
          </a:bodyPr>
          <a:lstStyle/>
          <a:p>
            <a:r>
              <a:rPr lang="en-US" sz="1400" dirty="0"/>
              <a:t>If there is only one printer associated with the circulation desk, then there will not be prompt to choose printer</a:t>
            </a:r>
          </a:p>
        </p:txBody>
      </p:sp>
      <p:cxnSp>
        <p:nvCxnSpPr>
          <p:cNvPr id="21" name="Straight Arrow Connector 20">
            <a:extLst>
              <a:ext uri="{FF2B5EF4-FFF2-40B4-BE49-F238E27FC236}">
                <a16:creationId xmlns:a16="http://schemas.microsoft.com/office/drawing/2014/main" id="{966F0FDA-8053-FE32-8098-1AD78034DD77}"/>
              </a:ext>
            </a:extLst>
          </p:cNvPr>
          <p:cNvCxnSpPr>
            <a:cxnSpLocks/>
          </p:cNvCxnSpPr>
          <p:nvPr/>
        </p:nvCxnSpPr>
        <p:spPr>
          <a:xfrm flipH="1">
            <a:off x="5076056" y="3501219"/>
            <a:ext cx="244827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43ACC48-3E6E-A003-60E1-F0F49D330DCB}"/>
              </a:ext>
            </a:extLst>
          </p:cNvPr>
          <p:cNvCxnSpPr>
            <a:cxnSpLocks/>
          </p:cNvCxnSpPr>
          <p:nvPr/>
        </p:nvCxnSpPr>
        <p:spPr>
          <a:xfrm flipH="1">
            <a:off x="1619671" y="2699522"/>
            <a:ext cx="1" cy="11424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875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76D41-11D9-31F6-6895-3293FA9F16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5FA9EA-4E74-7044-E0F3-3B577BA60162}"/>
              </a:ext>
            </a:extLst>
          </p:cNvPr>
          <p:cNvSpPr>
            <a:spLocks noGrp="1"/>
          </p:cNvSpPr>
          <p:nvPr>
            <p:ph type="ctrTitle"/>
          </p:nvPr>
        </p:nvSpPr>
        <p:spPr/>
        <p:txBody>
          <a:bodyPr/>
          <a:lstStyle/>
          <a:p>
            <a:r>
              <a:rPr lang="en-US" dirty="0"/>
              <a:t>Sending a letter to the "Printout Queue" </a:t>
            </a:r>
            <a:endParaRPr lang="LID4096" dirty="0"/>
          </a:p>
        </p:txBody>
      </p:sp>
    </p:spTree>
    <p:extLst>
      <p:ext uri="{BB962C8B-B14F-4D97-AF65-F5344CB8AC3E}">
        <p14:creationId xmlns:p14="http://schemas.microsoft.com/office/powerpoint/2010/main" val="217989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217781-EA4D-A272-381A-B154AC1A06C7}"/>
              </a:ext>
            </a:extLst>
          </p:cNvPr>
          <p:cNvPicPr>
            <a:picLocks noChangeAspect="1"/>
          </p:cNvPicPr>
          <p:nvPr/>
        </p:nvPicPr>
        <p:blipFill>
          <a:blip r:embed="rId2"/>
          <a:stretch>
            <a:fillRect/>
          </a:stretch>
        </p:blipFill>
        <p:spPr>
          <a:xfrm>
            <a:off x="1043608" y="2281039"/>
            <a:ext cx="6958831" cy="230693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251520" y="771551"/>
            <a:ext cx="8496944" cy="576064"/>
          </a:xfrm>
        </p:spPr>
        <p:txBody>
          <a:bodyPr>
            <a:normAutofit lnSpcReduction="10000"/>
          </a:bodyPr>
          <a:lstStyle/>
          <a:p>
            <a:pPr>
              <a:lnSpc>
                <a:spcPct val="90000"/>
              </a:lnSpc>
            </a:pPr>
            <a:r>
              <a:rPr lang="en-US" sz="1800" dirty="0"/>
              <a:t>The staff user is at the "Library and Information Science Library Circulation Desk" and  has chosen the printer defined earlier named "Library and Info Science Printer Queue"</a:t>
            </a:r>
          </a:p>
        </p:txBody>
      </p:sp>
      <p:sp>
        <p:nvSpPr>
          <p:cNvPr id="4" name="Rectangle 3">
            <a:extLst>
              <a:ext uri="{FF2B5EF4-FFF2-40B4-BE49-F238E27FC236}">
                <a16:creationId xmlns:a16="http://schemas.microsoft.com/office/drawing/2014/main" id="{73D677A5-C257-482C-B5DD-1CBB696E9EAC}"/>
              </a:ext>
            </a:extLst>
          </p:cNvPr>
          <p:cNvSpPr/>
          <p:nvPr/>
        </p:nvSpPr>
        <p:spPr>
          <a:xfrm>
            <a:off x="1763688" y="3938562"/>
            <a:ext cx="244827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3" name="Rectangle 12">
            <a:extLst>
              <a:ext uri="{FF2B5EF4-FFF2-40B4-BE49-F238E27FC236}">
                <a16:creationId xmlns:a16="http://schemas.microsoft.com/office/drawing/2014/main" id="{0AAF4A64-5E72-444A-9A54-679E0AE65418}"/>
              </a:ext>
            </a:extLst>
          </p:cNvPr>
          <p:cNvSpPr/>
          <p:nvPr/>
        </p:nvSpPr>
        <p:spPr>
          <a:xfrm>
            <a:off x="3726153" y="2462398"/>
            <a:ext cx="576064" cy="338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Rectangle 7">
            <a:extLst>
              <a:ext uri="{FF2B5EF4-FFF2-40B4-BE49-F238E27FC236}">
                <a16:creationId xmlns:a16="http://schemas.microsoft.com/office/drawing/2014/main" id="{74685B9F-1C4B-D4F1-FE32-26EF1B0C201F}"/>
              </a:ext>
            </a:extLst>
          </p:cNvPr>
          <p:cNvSpPr/>
          <p:nvPr/>
        </p:nvSpPr>
        <p:spPr>
          <a:xfrm>
            <a:off x="3491880" y="3721198"/>
            <a:ext cx="576064" cy="2189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cxnSp>
        <p:nvCxnSpPr>
          <p:cNvPr id="9" name="Straight Connector 8">
            <a:extLst>
              <a:ext uri="{FF2B5EF4-FFF2-40B4-BE49-F238E27FC236}">
                <a16:creationId xmlns:a16="http://schemas.microsoft.com/office/drawing/2014/main" id="{EBC89759-F41E-4E43-B05D-95E0FD18558D}"/>
              </a:ext>
            </a:extLst>
          </p:cNvPr>
          <p:cNvCxnSpPr>
            <a:cxnSpLocks/>
          </p:cNvCxnSpPr>
          <p:nvPr/>
        </p:nvCxnSpPr>
        <p:spPr>
          <a:xfrm flipH="1">
            <a:off x="3994792" y="1652618"/>
            <a:ext cx="15818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727424-53E3-26F6-9C77-3D4856EE8990}"/>
              </a:ext>
            </a:extLst>
          </p:cNvPr>
          <p:cNvSpPr txBox="1"/>
          <p:nvPr/>
        </p:nvSpPr>
        <p:spPr>
          <a:xfrm>
            <a:off x="5578968" y="1390391"/>
            <a:ext cx="2041309" cy="523220"/>
          </a:xfrm>
          <a:prstGeom prst="rect">
            <a:avLst/>
          </a:prstGeom>
          <a:solidFill>
            <a:srgbClr val="FFFF00"/>
          </a:solidFill>
          <a:ln>
            <a:solidFill>
              <a:schemeClr val="tx1"/>
            </a:solidFill>
          </a:ln>
        </p:spPr>
        <p:txBody>
          <a:bodyPr wrap="square" rtlCol="0">
            <a:spAutoFit/>
          </a:bodyPr>
          <a:lstStyle/>
          <a:p>
            <a:r>
              <a:rPr lang="en-US" sz="1400" dirty="0"/>
              <a:t>Hover mouse over the triangle to see details</a:t>
            </a:r>
          </a:p>
        </p:txBody>
      </p:sp>
      <p:cxnSp>
        <p:nvCxnSpPr>
          <p:cNvPr id="11" name="Straight Arrow Connector 10">
            <a:extLst>
              <a:ext uri="{FF2B5EF4-FFF2-40B4-BE49-F238E27FC236}">
                <a16:creationId xmlns:a16="http://schemas.microsoft.com/office/drawing/2014/main" id="{7DB229E1-E372-7F55-07FF-FFF8B86F4923}"/>
              </a:ext>
            </a:extLst>
          </p:cNvPr>
          <p:cNvCxnSpPr>
            <a:cxnSpLocks/>
          </p:cNvCxnSpPr>
          <p:nvPr/>
        </p:nvCxnSpPr>
        <p:spPr>
          <a:xfrm>
            <a:off x="3994792" y="1652618"/>
            <a:ext cx="0" cy="7274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209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769A7-AA4F-AC41-0906-280577801F2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E074997-7405-2248-7E02-D281FDAA2AD2}"/>
              </a:ext>
            </a:extLst>
          </p:cNvPr>
          <p:cNvPicPr>
            <a:picLocks noChangeAspect="1"/>
          </p:cNvPicPr>
          <p:nvPr/>
        </p:nvPicPr>
        <p:blipFill>
          <a:blip r:embed="rId2"/>
          <a:stretch>
            <a:fillRect/>
          </a:stretch>
        </p:blipFill>
        <p:spPr>
          <a:xfrm>
            <a:off x="0" y="1375854"/>
            <a:ext cx="9144000" cy="2391791"/>
          </a:xfrm>
          <a:prstGeom prst="rect">
            <a:avLst/>
          </a:prstGeom>
          <a:ln>
            <a:solidFill>
              <a:schemeClr val="accent1"/>
            </a:solidFill>
          </a:ln>
        </p:spPr>
      </p:pic>
      <p:sp>
        <p:nvSpPr>
          <p:cNvPr id="2" name="Slide Number Placeholder 1">
            <a:extLst>
              <a:ext uri="{FF2B5EF4-FFF2-40B4-BE49-F238E27FC236}">
                <a16:creationId xmlns:a16="http://schemas.microsoft.com/office/drawing/2014/main" id="{C0304BAB-B7FE-14E1-F75D-294F481E94E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F8D71A80-2002-530B-2A11-527017163149}"/>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B0507CFC-705A-073F-0581-B0827CE499D2}"/>
              </a:ext>
            </a:extLst>
          </p:cNvPr>
          <p:cNvSpPr>
            <a:spLocks noGrp="1"/>
          </p:cNvSpPr>
          <p:nvPr>
            <p:ph idx="1"/>
          </p:nvPr>
        </p:nvSpPr>
        <p:spPr>
          <a:xfrm>
            <a:off x="395536" y="771551"/>
            <a:ext cx="8424936" cy="432048"/>
          </a:xfrm>
        </p:spPr>
        <p:txBody>
          <a:bodyPr>
            <a:normAutofit/>
          </a:bodyPr>
          <a:lstStyle/>
          <a:p>
            <a:pPr>
              <a:lnSpc>
                <a:spcPct val="90000"/>
              </a:lnSpc>
            </a:pPr>
            <a:r>
              <a:rPr lang="en-US" sz="1800" dirty="0"/>
              <a:t>Patron Alicia Chen has a fine of 10.00 EUR</a:t>
            </a:r>
          </a:p>
        </p:txBody>
      </p:sp>
      <p:sp>
        <p:nvSpPr>
          <p:cNvPr id="4" name="Rectangle 3">
            <a:extLst>
              <a:ext uri="{FF2B5EF4-FFF2-40B4-BE49-F238E27FC236}">
                <a16:creationId xmlns:a16="http://schemas.microsoft.com/office/drawing/2014/main" id="{C9B34088-B09B-98EC-FE18-3CFEABDFEB2D}"/>
              </a:ext>
            </a:extLst>
          </p:cNvPr>
          <p:cNvSpPr/>
          <p:nvPr/>
        </p:nvSpPr>
        <p:spPr>
          <a:xfrm>
            <a:off x="7884368" y="3435845"/>
            <a:ext cx="648072" cy="331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3" name="Rectangle 12">
            <a:extLst>
              <a:ext uri="{FF2B5EF4-FFF2-40B4-BE49-F238E27FC236}">
                <a16:creationId xmlns:a16="http://schemas.microsoft.com/office/drawing/2014/main" id="{381D7DF4-470F-D427-F1D0-0CC19E40B8D0}"/>
              </a:ext>
            </a:extLst>
          </p:cNvPr>
          <p:cNvSpPr/>
          <p:nvPr/>
        </p:nvSpPr>
        <p:spPr>
          <a:xfrm>
            <a:off x="3590176" y="1713506"/>
            <a:ext cx="576064" cy="338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1026308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F40857-29E9-E61C-E5D9-B1E49B6DC542}"/>
              </a:ext>
            </a:extLst>
          </p:cNvPr>
          <p:cNvPicPr>
            <a:picLocks noChangeAspect="1"/>
          </p:cNvPicPr>
          <p:nvPr/>
        </p:nvPicPr>
        <p:blipFill>
          <a:blip r:embed="rId2"/>
          <a:stretch>
            <a:fillRect/>
          </a:stretch>
        </p:blipFill>
        <p:spPr>
          <a:xfrm>
            <a:off x="5012753" y="2501981"/>
            <a:ext cx="2190750" cy="2085975"/>
          </a:xfrm>
          <a:prstGeom prst="rect">
            <a:avLst/>
          </a:prstGeom>
          <a:ln>
            <a:solidFill>
              <a:schemeClr val="accent1"/>
            </a:solidFill>
          </a:ln>
        </p:spPr>
      </p:pic>
      <p:pic>
        <p:nvPicPr>
          <p:cNvPr id="4" name="Picture 3">
            <a:extLst>
              <a:ext uri="{FF2B5EF4-FFF2-40B4-BE49-F238E27FC236}">
                <a16:creationId xmlns:a16="http://schemas.microsoft.com/office/drawing/2014/main" id="{31C69742-C7C0-AC4F-942E-473D5E0332B3}"/>
              </a:ext>
            </a:extLst>
          </p:cNvPr>
          <p:cNvPicPr>
            <a:picLocks noChangeAspect="1"/>
          </p:cNvPicPr>
          <p:nvPr/>
        </p:nvPicPr>
        <p:blipFill>
          <a:blip r:embed="rId3"/>
          <a:stretch>
            <a:fillRect/>
          </a:stretch>
        </p:blipFill>
        <p:spPr>
          <a:xfrm>
            <a:off x="248913" y="1371146"/>
            <a:ext cx="3026943" cy="304313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4"/>
          </a:xfrm>
        </p:spPr>
        <p:txBody>
          <a:bodyPr>
            <a:normAutofit/>
          </a:bodyPr>
          <a:lstStyle/>
          <a:p>
            <a:pPr>
              <a:lnSpc>
                <a:spcPct val="90000"/>
              </a:lnSpc>
            </a:pPr>
            <a:r>
              <a:rPr lang="en-US" sz="1800" dirty="0"/>
              <a:t>Let’s scan in the patron and click "Pay".</a:t>
            </a:r>
          </a:p>
          <a:p>
            <a:pPr>
              <a:lnSpc>
                <a:spcPct val="90000"/>
              </a:lnSpc>
            </a:pPr>
            <a:endParaRPr lang="en-US" sz="1800" dirty="0"/>
          </a:p>
        </p:txBody>
      </p:sp>
      <p:sp>
        <p:nvSpPr>
          <p:cNvPr id="7" name="Rectangle 6">
            <a:extLst>
              <a:ext uri="{FF2B5EF4-FFF2-40B4-BE49-F238E27FC236}">
                <a16:creationId xmlns:a16="http://schemas.microsoft.com/office/drawing/2014/main" id="{8201346C-7B2A-4D6E-94EE-116D89351D16}"/>
              </a:ext>
            </a:extLst>
          </p:cNvPr>
          <p:cNvSpPr/>
          <p:nvPr/>
        </p:nvSpPr>
        <p:spPr>
          <a:xfrm>
            <a:off x="1156481" y="1624265"/>
            <a:ext cx="1561124" cy="227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Rectangle 7">
            <a:extLst>
              <a:ext uri="{FF2B5EF4-FFF2-40B4-BE49-F238E27FC236}">
                <a16:creationId xmlns:a16="http://schemas.microsoft.com/office/drawing/2014/main" id="{1615BC56-ABA6-4F14-901D-C2C95E992830}"/>
              </a:ext>
            </a:extLst>
          </p:cNvPr>
          <p:cNvSpPr/>
          <p:nvPr/>
        </p:nvSpPr>
        <p:spPr>
          <a:xfrm>
            <a:off x="6588224" y="2892711"/>
            <a:ext cx="504056" cy="3271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9" name="Rectangle 8">
            <a:extLst>
              <a:ext uri="{FF2B5EF4-FFF2-40B4-BE49-F238E27FC236}">
                <a16:creationId xmlns:a16="http://schemas.microsoft.com/office/drawing/2014/main" id="{385E174F-3952-5742-D584-9EFF28C6C669}"/>
              </a:ext>
            </a:extLst>
          </p:cNvPr>
          <p:cNvSpPr/>
          <p:nvPr/>
        </p:nvSpPr>
        <p:spPr>
          <a:xfrm>
            <a:off x="234300" y="3831318"/>
            <a:ext cx="733639" cy="5463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pic>
        <p:nvPicPr>
          <p:cNvPr id="12" name="Picture 11">
            <a:extLst>
              <a:ext uri="{FF2B5EF4-FFF2-40B4-BE49-F238E27FC236}">
                <a16:creationId xmlns:a16="http://schemas.microsoft.com/office/drawing/2014/main" id="{F5F5A78B-4290-EAE4-D16C-2D5DDE504A14}"/>
              </a:ext>
            </a:extLst>
          </p:cNvPr>
          <p:cNvPicPr>
            <a:picLocks noChangeAspect="1"/>
          </p:cNvPicPr>
          <p:nvPr/>
        </p:nvPicPr>
        <p:blipFill>
          <a:blip r:embed="rId4"/>
          <a:stretch>
            <a:fillRect/>
          </a:stretch>
        </p:blipFill>
        <p:spPr>
          <a:xfrm>
            <a:off x="3529840" y="1273836"/>
            <a:ext cx="5268119" cy="1046997"/>
          </a:xfrm>
          <a:prstGeom prst="rect">
            <a:avLst/>
          </a:prstGeom>
          <a:ln>
            <a:solidFill>
              <a:schemeClr val="accent1"/>
            </a:solidFill>
          </a:ln>
        </p:spPr>
      </p:pic>
      <p:sp>
        <p:nvSpPr>
          <p:cNvPr id="13" name="Rectangle 12">
            <a:extLst>
              <a:ext uri="{FF2B5EF4-FFF2-40B4-BE49-F238E27FC236}">
                <a16:creationId xmlns:a16="http://schemas.microsoft.com/office/drawing/2014/main" id="{A9D887AE-8588-FEA7-EDAB-2B88BF118650}"/>
              </a:ext>
            </a:extLst>
          </p:cNvPr>
          <p:cNvSpPr/>
          <p:nvPr/>
        </p:nvSpPr>
        <p:spPr>
          <a:xfrm>
            <a:off x="5140064" y="1719679"/>
            <a:ext cx="2071447" cy="257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9" name="Straight Arrow Connector 18">
            <a:extLst>
              <a:ext uri="{FF2B5EF4-FFF2-40B4-BE49-F238E27FC236}">
                <a16:creationId xmlns:a16="http://schemas.microsoft.com/office/drawing/2014/main" id="{0BCF22A2-BFE4-6C35-4B8E-39AC4174081F}"/>
              </a:ext>
            </a:extLst>
          </p:cNvPr>
          <p:cNvCxnSpPr/>
          <p:nvPr/>
        </p:nvCxnSpPr>
        <p:spPr>
          <a:xfrm flipH="1">
            <a:off x="7211511" y="3075806"/>
            <a:ext cx="52884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706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3FFB6A-8F33-1D3A-504A-B581ACC2E4F4}"/>
              </a:ext>
            </a:extLst>
          </p:cNvPr>
          <p:cNvPicPr>
            <a:picLocks noChangeAspect="1"/>
          </p:cNvPicPr>
          <p:nvPr/>
        </p:nvPicPr>
        <p:blipFill>
          <a:blip r:embed="rId2"/>
          <a:stretch>
            <a:fillRect/>
          </a:stretch>
        </p:blipFill>
        <p:spPr>
          <a:xfrm>
            <a:off x="2293057" y="1464983"/>
            <a:ext cx="4557886" cy="311238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96503"/>
            <a:ext cx="8424936" cy="576064"/>
          </a:xfrm>
        </p:spPr>
        <p:txBody>
          <a:bodyPr>
            <a:normAutofit/>
          </a:bodyPr>
          <a:lstStyle/>
          <a:p>
            <a:pPr>
              <a:lnSpc>
                <a:spcPct val="90000"/>
              </a:lnSpc>
            </a:pPr>
            <a:r>
              <a:rPr lang="en-US" sz="1800" dirty="0"/>
              <a:t>Fill in payment details as desired and click and "Pay"</a:t>
            </a:r>
          </a:p>
          <a:p>
            <a:pPr>
              <a:lnSpc>
                <a:spcPct val="90000"/>
              </a:lnSpc>
            </a:pPr>
            <a:endParaRPr lang="en-US" sz="1800" dirty="0"/>
          </a:p>
        </p:txBody>
      </p:sp>
      <p:sp>
        <p:nvSpPr>
          <p:cNvPr id="8" name="Rectangle 7">
            <a:extLst>
              <a:ext uri="{FF2B5EF4-FFF2-40B4-BE49-F238E27FC236}">
                <a16:creationId xmlns:a16="http://schemas.microsoft.com/office/drawing/2014/main" id="{1615BC56-ABA6-4F14-901D-C2C95E992830}"/>
              </a:ext>
            </a:extLst>
          </p:cNvPr>
          <p:cNvSpPr/>
          <p:nvPr/>
        </p:nvSpPr>
        <p:spPr>
          <a:xfrm>
            <a:off x="6300192" y="4224935"/>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56681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90087E-4F44-7F92-01E7-969B4863B930}"/>
              </a:ext>
            </a:extLst>
          </p:cNvPr>
          <p:cNvPicPr>
            <a:picLocks noChangeAspect="1"/>
          </p:cNvPicPr>
          <p:nvPr/>
        </p:nvPicPr>
        <p:blipFill>
          <a:blip r:embed="rId2"/>
          <a:stretch>
            <a:fillRect/>
          </a:stretch>
        </p:blipFill>
        <p:spPr>
          <a:xfrm>
            <a:off x="314325" y="1666875"/>
            <a:ext cx="8515350" cy="18097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96503"/>
            <a:ext cx="8424936" cy="576064"/>
          </a:xfrm>
        </p:spPr>
        <p:txBody>
          <a:bodyPr>
            <a:normAutofit/>
          </a:bodyPr>
          <a:lstStyle/>
          <a:p>
            <a:pPr>
              <a:lnSpc>
                <a:spcPct val="90000"/>
              </a:lnSpc>
            </a:pPr>
            <a:r>
              <a:rPr lang="en-US" sz="1800" dirty="0"/>
              <a:t>Confirm</a:t>
            </a:r>
          </a:p>
          <a:p>
            <a:pPr>
              <a:lnSpc>
                <a:spcPct val="90000"/>
              </a:lnSpc>
            </a:pPr>
            <a:endParaRPr lang="en-US" sz="1800" dirty="0"/>
          </a:p>
        </p:txBody>
      </p:sp>
      <p:sp>
        <p:nvSpPr>
          <p:cNvPr id="8" name="Rectangle 7">
            <a:extLst>
              <a:ext uri="{FF2B5EF4-FFF2-40B4-BE49-F238E27FC236}">
                <a16:creationId xmlns:a16="http://schemas.microsoft.com/office/drawing/2014/main" id="{1615BC56-ABA6-4F14-901D-C2C95E992830}"/>
              </a:ext>
            </a:extLst>
          </p:cNvPr>
          <p:cNvSpPr/>
          <p:nvPr/>
        </p:nvSpPr>
        <p:spPr>
          <a:xfrm>
            <a:off x="8065373" y="3078165"/>
            <a:ext cx="72008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3609452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5D2DB-3F1E-6F82-ED64-C48F44FC92C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EF3351-E713-683F-ABF3-F329465DBE4F}"/>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AF77E136-7A1D-EACD-79C1-AD2B0819BCBF}"/>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02379768-F558-141C-6048-B153372736F4}"/>
              </a:ext>
            </a:extLst>
          </p:cNvPr>
          <p:cNvSpPr>
            <a:spLocks noGrp="1"/>
          </p:cNvSpPr>
          <p:nvPr>
            <p:ph idx="1"/>
          </p:nvPr>
        </p:nvSpPr>
        <p:spPr>
          <a:xfrm>
            <a:off x="395536" y="896503"/>
            <a:ext cx="8424936" cy="576064"/>
          </a:xfrm>
        </p:spPr>
        <p:txBody>
          <a:bodyPr>
            <a:normAutofit/>
          </a:bodyPr>
          <a:lstStyle/>
          <a:p>
            <a:pPr>
              <a:lnSpc>
                <a:spcPct val="90000"/>
              </a:lnSpc>
            </a:pPr>
            <a:r>
              <a:rPr lang="en-US" sz="1800" dirty="0"/>
              <a:t>Receive confirmation that payment was made</a:t>
            </a:r>
          </a:p>
          <a:p>
            <a:pPr>
              <a:lnSpc>
                <a:spcPct val="90000"/>
              </a:lnSpc>
            </a:pPr>
            <a:endParaRPr lang="en-US" sz="1800" dirty="0"/>
          </a:p>
        </p:txBody>
      </p:sp>
      <p:pic>
        <p:nvPicPr>
          <p:cNvPr id="10" name="Picture 9">
            <a:extLst>
              <a:ext uri="{FF2B5EF4-FFF2-40B4-BE49-F238E27FC236}">
                <a16:creationId xmlns:a16="http://schemas.microsoft.com/office/drawing/2014/main" id="{59247BA2-193C-387F-5756-F2944C4C8E85}"/>
              </a:ext>
            </a:extLst>
          </p:cNvPr>
          <p:cNvPicPr>
            <a:picLocks noChangeAspect="1"/>
          </p:cNvPicPr>
          <p:nvPr/>
        </p:nvPicPr>
        <p:blipFill>
          <a:blip r:embed="rId2"/>
          <a:stretch>
            <a:fillRect/>
          </a:stretch>
        </p:blipFill>
        <p:spPr>
          <a:xfrm>
            <a:off x="3328987" y="2219325"/>
            <a:ext cx="2486025" cy="704850"/>
          </a:xfrm>
          <a:prstGeom prst="rect">
            <a:avLst/>
          </a:prstGeom>
          <a:ln>
            <a:solidFill>
              <a:schemeClr val="tx1"/>
            </a:solidFill>
          </a:ln>
        </p:spPr>
      </p:pic>
    </p:spTree>
    <p:extLst>
      <p:ext uri="{BB962C8B-B14F-4D97-AF65-F5344CB8AC3E}">
        <p14:creationId xmlns:p14="http://schemas.microsoft.com/office/powerpoint/2010/main" val="1517611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9A0E4-B76F-FD28-086E-567554DEC24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B663962B-BFAC-4E62-EEA7-A997CF3FD564}"/>
              </a:ext>
            </a:extLst>
          </p:cNvPr>
          <p:cNvPicPr>
            <a:picLocks noChangeAspect="1"/>
          </p:cNvPicPr>
          <p:nvPr/>
        </p:nvPicPr>
        <p:blipFill>
          <a:blip r:embed="rId2"/>
          <a:stretch>
            <a:fillRect/>
          </a:stretch>
        </p:blipFill>
        <p:spPr>
          <a:xfrm>
            <a:off x="773832" y="1381127"/>
            <a:ext cx="7596336" cy="3319995"/>
          </a:xfrm>
          <a:prstGeom prst="rect">
            <a:avLst/>
          </a:prstGeom>
          <a:ln>
            <a:solidFill>
              <a:schemeClr val="tx1"/>
            </a:solidFill>
          </a:ln>
        </p:spPr>
      </p:pic>
      <p:sp>
        <p:nvSpPr>
          <p:cNvPr id="2" name="Slide Number Placeholder 1">
            <a:extLst>
              <a:ext uri="{FF2B5EF4-FFF2-40B4-BE49-F238E27FC236}">
                <a16:creationId xmlns:a16="http://schemas.microsoft.com/office/drawing/2014/main" id="{0A5BBCD3-102B-BC3B-5001-1A636BA9FC4B}"/>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D5DE5D86-2777-8627-2373-FD0DB7637941}"/>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658ABA12-81BF-E175-6C43-15FABD970346}"/>
              </a:ext>
            </a:extLst>
          </p:cNvPr>
          <p:cNvSpPr>
            <a:spLocks noGrp="1"/>
          </p:cNvSpPr>
          <p:nvPr>
            <p:ph idx="1"/>
          </p:nvPr>
        </p:nvSpPr>
        <p:spPr>
          <a:xfrm>
            <a:off x="395536" y="896503"/>
            <a:ext cx="8424936" cy="576064"/>
          </a:xfrm>
        </p:spPr>
        <p:txBody>
          <a:bodyPr>
            <a:normAutofit/>
          </a:bodyPr>
          <a:lstStyle/>
          <a:p>
            <a:pPr>
              <a:lnSpc>
                <a:spcPct val="90000"/>
              </a:lnSpc>
            </a:pPr>
            <a:r>
              <a:rPr lang="en-US" sz="1800" dirty="0"/>
              <a:t>The patron receives the receipt via email</a:t>
            </a:r>
          </a:p>
          <a:p>
            <a:pPr>
              <a:lnSpc>
                <a:spcPct val="90000"/>
              </a:lnSpc>
            </a:pPr>
            <a:endParaRPr lang="en-US" sz="1800" dirty="0"/>
          </a:p>
        </p:txBody>
      </p:sp>
      <p:cxnSp>
        <p:nvCxnSpPr>
          <p:cNvPr id="8" name="Straight Arrow Connector 7">
            <a:extLst>
              <a:ext uri="{FF2B5EF4-FFF2-40B4-BE49-F238E27FC236}">
                <a16:creationId xmlns:a16="http://schemas.microsoft.com/office/drawing/2014/main" id="{B6AD0DBD-5960-CAB1-16CC-6210FA16C6EA}"/>
              </a:ext>
            </a:extLst>
          </p:cNvPr>
          <p:cNvCxnSpPr/>
          <p:nvPr/>
        </p:nvCxnSpPr>
        <p:spPr>
          <a:xfrm flipH="1">
            <a:off x="1565952" y="2040262"/>
            <a:ext cx="4320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819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4D14D-6DD9-DFC4-8192-53B80A7F93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C03A1C-1DFE-91DD-5930-445C5AB5B92E}"/>
              </a:ext>
            </a:extLst>
          </p:cNvPr>
          <p:cNvSpPr>
            <a:spLocks noGrp="1"/>
          </p:cNvSpPr>
          <p:nvPr>
            <p:ph type="ctrTitle"/>
          </p:nvPr>
        </p:nvSpPr>
        <p:spPr/>
        <p:txBody>
          <a:bodyPr/>
          <a:lstStyle/>
          <a:p>
            <a:r>
              <a:rPr lang="en-US" dirty="0"/>
              <a:t>Using the "Printout Queue" </a:t>
            </a:r>
            <a:endParaRPr lang="LID4096" dirty="0"/>
          </a:p>
        </p:txBody>
      </p:sp>
    </p:spTree>
    <p:extLst>
      <p:ext uri="{BB962C8B-B14F-4D97-AF65-F5344CB8AC3E}">
        <p14:creationId xmlns:p14="http://schemas.microsoft.com/office/powerpoint/2010/main" val="1064986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A7D11-DF72-41F6-3D67-9785C3C5402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2822AE-0F2E-62AA-4F23-550CE0F156BF}"/>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95E6AA6B-2F02-73F1-38AA-DDA66A1E9393}"/>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8CFB8E46-ECB0-DF98-E063-3E57C43CFA2C}"/>
              </a:ext>
            </a:extLst>
          </p:cNvPr>
          <p:cNvSpPr>
            <a:spLocks noGrp="1"/>
          </p:cNvSpPr>
          <p:nvPr>
            <p:ph idx="1"/>
          </p:nvPr>
        </p:nvSpPr>
        <p:spPr>
          <a:xfrm>
            <a:off x="395536" y="896502"/>
            <a:ext cx="4896544" cy="1531232"/>
          </a:xfrm>
        </p:spPr>
        <p:txBody>
          <a:bodyPr>
            <a:normAutofit/>
          </a:bodyPr>
          <a:lstStyle/>
          <a:p>
            <a:pPr>
              <a:lnSpc>
                <a:spcPct val="90000"/>
              </a:lnSpc>
            </a:pPr>
            <a:r>
              <a:rPr lang="en-US" sz="1800" dirty="0"/>
              <a:t>The letter which was just printed went to the "Printout Queue" where it can be previewed and printed again.</a:t>
            </a:r>
          </a:p>
          <a:p>
            <a:pPr>
              <a:lnSpc>
                <a:spcPct val="90000"/>
              </a:lnSpc>
            </a:pPr>
            <a:r>
              <a:rPr lang="en-US" sz="1800" dirty="0"/>
              <a:t>Now we will access the Printouts Queue at "Admin &gt; Printing &gt; Printouts Queue"</a:t>
            </a:r>
          </a:p>
          <a:p>
            <a:pPr>
              <a:lnSpc>
                <a:spcPct val="90000"/>
              </a:lnSpc>
            </a:pPr>
            <a:endParaRPr lang="en-US" sz="1800" dirty="0"/>
          </a:p>
        </p:txBody>
      </p:sp>
      <p:pic>
        <p:nvPicPr>
          <p:cNvPr id="4" name="Picture 3">
            <a:extLst>
              <a:ext uri="{FF2B5EF4-FFF2-40B4-BE49-F238E27FC236}">
                <a16:creationId xmlns:a16="http://schemas.microsoft.com/office/drawing/2014/main" id="{6874F7B6-F1F5-92AA-ED14-569853DF8EFB}"/>
              </a:ext>
            </a:extLst>
          </p:cNvPr>
          <p:cNvPicPr>
            <a:picLocks noChangeAspect="1"/>
          </p:cNvPicPr>
          <p:nvPr/>
        </p:nvPicPr>
        <p:blipFill>
          <a:blip r:embed="rId2"/>
          <a:stretch>
            <a:fillRect/>
          </a:stretch>
        </p:blipFill>
        <p:spPr>
          <a:xfrm>
            <a:off x="5364088" y="771550"/>
            <a:ext cx="3277197" cy="3988588"/>
          </a:xfrm>
          <a:prstGeom prst="rect">
            <a:avLst/>
          </a:prstGeom>
          <a:ln>
            <a:solidFill>
              <a:schemeClr val="tx1"/>
            </a:solidFill>
          </a:ln>
        </p:spPr>
      </p:pic>
      <p:sp>
        <p:nvSpPr>
          <p:cNvPr id="7" name="Rectangle 6">
            <a:extLst>
              <a:ext uri="{FF2B5EF4-FFF2-40B4-BE49-F238E27FC236}">
                <a16:creationId xmlns:a16="http://schemas.microsoft.com/office/drawing/2014/main" id="{58ABC151-5906-FA16-A109-238499D719AD}"/>
              </a:ext>
            </a:extLst>
          </p:cNvPr>
          <p:cNvSpPr/>
          <p:nvPr/>
        </p:nvSpPr>
        <p:spPr>
          <a:xfrm>
            <a:off x="5364088" y="3723878"/>
            <a:ext cx="72008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AAA24FF1-5DFE-61DF-6223-E4C57CCA285C}"/>
              </a:ext>
            </a:extLst>
          </p:cNvPr>
          <p:cNvSpPr/>
          <p:nvPr/>
        </p:nvSpPr>
        <p:spPr>
          <a:xfrm>
            <a:off x="6363056" y="2832350"/>
            <a:ext cx="9361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226452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5DB55E-9207-94A7-79C0-BAEEA3FF4CB0}"/>
              </a:ext>
            </a:extLst>
          </p:cNvPr>
          <p:cNvPicPr>
            <a:picLocks noChangeAspect="1"/>
          </p:cNvPicPr>
          <p:nvPr/>
        </p:nvPicPr>
        <p:blipFill>
          <a:blip r:embed="rId2"/>
          <a:stretch>
            <a:fillRect/>
          </a:stretch>
        </p:blipFill>
        <p:spPr>
          <a:xfrm>
            <a:off x="684648" y="1088106"/>
            <a:ext cx="7740352" cy="3624574"/>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432048"/>
          </a:xfrm>
        </p:spPr>
        <p:txBody>
          <a:bodyPr>
            <a:normAutofit/>
          </a:bodyPr>
          <a:lstStyle/>
          <a:p>
            <a:pPr>
              <a:lnSpc>
                <a:spcPct val="90000"/>
              </a:lnSpc>
            </a:pPr>
            <a:r>
              <a:rPr lang="en-US" sz="1800" dirty="0"/>
              <a:t>Printouts will remain here for 7 days and then are automatically removed</a:t>
            </a:r>
          </a:p>
        </p:txBody>
      </p:sp>
      <p:sp>
        <p:nvSpPr>
          <p:cNvPr id="7" name="TextBox 6">
            <a:extLst>
              <a:ext uri="{FF2B5EF4-FFF2-40B4-BE49-F238E27FC236}">
                <a16:creationId xmlns:a16="http://schemas.microsoft.com/office/drawing/2014/main" id="{1A568A8E-3CCE-4BA5-98BB-3086A2F4B854}"/>
              </a:ext>
            </a:extLst>
          </p:cNvPr>
          <p:cNvSpPr txBox="1"/>
          <p:nvPr/>
        </p:nvSpPr>
        <p:spPr>
          <a:xfrm>
            <a:off x="539552" y="2571750"/>
            <a:ext cx="1584176" cy="523220"/>
          </a:xfrm>
          <a:prstGeom prst="rect">
            <a:avLst/>
          </a:prstGeom>
          <a:solidFill>
            <a:srgbClr val="FFFF00"/>
          </a:solidFill>
          <a:ln>
            <a:solidFill>
              <a:schemeClr val="tx1"/>
            </a:solidFill>
          </a:ln>
        </p:spPr>
        <p:txBody>
          <a:bodyPr wrap="square" rtlCol="0">
            <a:spAutoFit/>
          </a:bodyPr>
          <a:lstStyle/>
          <a:p>
            <a:r>
              <a:rPr lang="en-US" sz="1400" dirty="0"/>
              <a:t>Can be faceted by printer and source</a:t>
            </a:r>
          </a:p>
        </p:txBody>
      </p:sp>
      <p:cxnSp>
        <p:nvCxnSpPr>
          <p:cNvPr id="9" name="Straight Arrow Connector 8">
            <a:extLst>
              <a:ext uri="{FF2B5EF4-FFF2-40B4-BE49-F238E27FC236}">
                <a16:creationId xmlns:a16="http://schemas.microsoft.com/office/drawing/2014/main" id="{E43D7AF5-089B-428A-99C5-E5F429F1725F}"/>
              </a:ext>
            </a:extLst>
          </p:cNvPr>
          <p:cNvCxnSpPr>
            <a:cxnSpLocks/>
          </p:cNvCxnSpPr>
          <p:nvPr/>
        </p:nvCxnSpPr>
        <p:spPr>
          <a:xfrm flipH="1" flipV="1">
            <a:off x="1403648" y="1838944"/>
            <a:ext cx="216024" cy="7254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177CD6-D874-4AD0-87C8-00FA3E457026}"/>
              </a:ext>
            </a:extLst>
          </p:cNvPr>
          <p:cNvSpPr txBox="1"/>
          <p:nvPr/>
        </p:nvSpPr>
        <p:spPr>
          <a:xfrm>
            <a:off x="4139952" y="1152728"/>
            <a:ext cx="1728192" cy="523220"/>
          </a:xfrm>
          <a:prstGeom prst="rect">
            <a:avLst/>
          </a:prstGeom>
          <a:solidFill>
            <a:srgbClr val="FFFF00"/>
          </a:solidFill>
          <a:ln>
            <a:solidFill>
              <a:schemeClr val="tx1"/>
            </a:solidFill>
          </a:ln>
        </p:spPr>
        <p:txBody>
          <a:bodyPr wrap="square" rtlCol="0">
            <a:spAutoFit/>
          </a:bodyPr>
          <a:lstStyle/>
          <a:p>
            <a:r>
              <a:rPr lang="en-US" sz="1400" dirty="0"/>
              <a:t>Can be multiselected and printed</a:t>
            </a:r>
          </a:p>
        </p:txBody>
      </p:sp>
      <p:cxnSp>
        <p:nvCxnSpPr>
          <p:cNvPr id="11" name="Straight Arrow Connector 10">
            <a:extLst>
              <a:ext uri="{FF2B5EF4-FFF2-40B4-BE49-F238E27FC236}">
                <a16:creationId xmlns:a16="http://schemas.microsoft.com/office/drawing/2014/main" id="{EB83645C-94B9-47A4-A0D0-C897FA4F3E99}"/>
              </a:ext>
            </a:extLst>
          </p:cNvPr>
          <p:cNvCxnSpPr>
            <a:cxnSpLocks/>
          </p:cNvCxnSpPr>
          <p:nvPr/>
        </p:nvCxnSpPr>
        <p:spPr>
          <a:xfrm>
            <a:off x="5868144" y="1425807"/>
            <a:ext cx="56578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231F7D-EC3B-A582-D4FC-A6F53228FA83}"/>
              </a:ext>
            </a:extLst>
          </p:cNvPr>
          <p:cNvSpPr txBox="1"/>
          <p:nvPr/>
        </p:nvSpPr>
        <p:spPr>
          <a:xfrm>
            <a:off x="2925532" y="3729162"/>
            <a:ext cx="3744416" cy="523220"/>
          </a:xfrm>
          <a:prstGeom prst="rect">
            <a:avLst/>
          </a:prstGeom>
          <a:solidFill>
            <a:srgbClr val="FFFF00"/>
          </a:solidFill>
          <a:ln>
            <a:solidFill>
              <a:schemeClr val="tx1"/>
            </a:solidFill>
          </a:ln>
        </p:spPr>
        <p:txBody>
          <a:bodyPr wrap="square" rtlCol="0">
            <a:spAutoFit/>
          </a:bodyPr>
          <a:lstStyle/>
          <a:p>
            <a:r>
              <a:rPr lang="en-US" sz="1400" dirty="0"/>
              <a:t>Some letters may be in status "Pending" because we did not really print them (to a printer)</a:t>
            </a:r>
          </a:p>
        </p:txBody>
      </p:sp>
    </p:spTree>
    <p:extLst>
      <p:ext uri="{BB962C8B-B14F-4D97-AF65-F5344CB8AC3E}">
        <p14:creationId xmlns:p14="http://schemas.microsoft.com/office/powerpoint/2010/main" val="3356021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88B49-A4D9-A055-86B7-316D40589C6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1659D95-7F93-BC53-7493-EB69BD94FED6}"/>
              </a:ext>
            </a:extLst>
          </p:cNvPr>
          <p:cNvPicPr>
            <a:picLocks noChangeAspect="1"/>
          </p:cNvPicPr>
          <p:nvPr/>
        </p:nvPicPr>
        <p:blipFill>
          <a:blip r:embed="rId2"/>
          <a:stretch>
            <a:fillRect/>
          </a:stretch>
        </p:blipFill>
        <p:spPr>
          <a:xfrm>
            <a:off x="919024" y="1206136"/>
            <a:ext cx="7308304" cy="3438346"/>
          </a:xfrm>
          <a:prstGeom prst="rect">
            <a:avLst/>
          </a:prstGeom>
          <a:ln>
            <a:solidFill>
              <a:schemeClr val="tx1"/>
            </a:solidFill>
          </a:ln>
        </p:spPr>
      </p:pic>
      <p:sp>
        <p:nvSpPr>
          <p:cNvPr id="2" name="Slide Number Placeholder 1">
            <a:extLst>
              <a:ext uri="{FF2B5EF4-FFF2-40B4-BE49-F238E27FC236}">
                <a16:creationId xmlns:a16="http://schemas.microsoft.com/office/drawing/2014/main" id="{9E1FC7BE-1064-69C3-AC5D-07F3E6A43C89}"/>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41601060-60BA-956A-75D9-15964149E1F9}"/>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4DD535CC-D963-43C8-E0C2-13CCA85DF53A}"/>
              </a:ext>
            </a:extLst>
          </p:cNvPr>
          <p:cNvSpPr>
            <a:spLocks noGrp="1"/>
          </p:cNvSpPr>
          <p:nvPr>
            <p:ph idx="1"/>
          </p:nvPr>
        </p:nvSpPr>
        <p:spPr>
          <a:xfrm>
            <a:off x="107504" y="699542"/>
            <a:ext cx="8928992" cy="432048"/>
          </a:xfrm>
        </p:spPr>
        <p:txBody>
          <a:bodyPr>
            <a:normAutofit/>
          </a:bodyPr>
          <a:lstStyle/>
          <a:p>
            <a:pPr>
              <a:lnSpc>
                <a:spcPct val="90000"/>
              </a:lnSpc>
            </a:pPr>
            <a:r>
              <a:rPr lang="en-US" sz="1800" dirty="0"/>
              <a:t>The Printouts can be filtered by Letter Name</a:t>
            </a:r>
          </a:p>
        </p:txBody>
      </p:sp>
      <p:sp>
        <p:nvSpPr>
          <p:cNvPr id="8" name="Rectangle 7">
            <a:extLst>
              <a:ext uri="{FF2B5EF4-FFF2-40B4-BE49-F238E27FC236}">
                <a16:creationId xmlns:a16="http://schemas.microsoft.com/office/drawing/2014/main" id="{FFF63663-9930-07B4-2EF3-F1C9713FE6FA}"/>
              </a:ext>
            </a:extLst>
          </p:cNvPr>
          <p:cNvSpPr/>
          <p:nvPr/>
        </p:nvSpPr>
        <p:spPr>
          <a:xfrm>
            <a:off x="2627784" y="1635646"/>
            <a:ext cx="1674433"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73328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B4B2C-3458-7849-C5E3-B4557AE7F3F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972F350-70E6-E78E-C3FE-1DEBE55C46E5}"/>
              </a:ext>
            </a:extLst>
          </p:cNvPr>
          <p:cNvPicPr>
            <a:picLocks noChangeAspect="1"/>
          </p:cNvPicPr>
          <p:nvPr/>
        </p:nvPicPr>
        <p:blipFill>
          <a:blip r:embed="rId2"/>
          <a:stretch>
            <a:fillRect/>
          </a:stretch>
        </p:blipFill>
        <p:spPr>
          <a:xfrm>
            <a:off x="737828" y="1178782"/>
            <a:ext cx="7668344" cy="3586064"/>
          </a:xfrm>
          <a:prstGeom prst="rect">
            <a:avLst/>
          </a:prstGeom>
          <a:ln>
            <a:solidFill>
              <a:schemeClr val="tx1"/>
            </a:solidFill>
          </a:ln>
        </p:spPr>
      </p:pic>
      <p:sp>
        <p:nvSpPr>
          <p:cNvPr id="2" name="Slide Number Placeholder 1">
            <a:extLst>
              <a:ext uri="{FF2B5EF4-FFF2-40B4-BE49-F238E27FC236}">
                <a16:creationId xmlns:a16="http://schemas.microsoft.com/office/drawing/2014/main" id="{B71ED0D0-13F5-0575-2359-EE349EC738C9}"/>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D333EEFD-7C8D-4AE2-6279-6D6E228C08F1}"/>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4D011DF2-225A-824A-850D-752B301B341D}"/>
              </a:ext>
            </a:extLst>
          </p:cNvPr>
          <p:cNvSpPr>
            <a:spLocks noGrp="1"/>
          </p:cNvSpPr>
          <p:nvPr>
            <p:ph idx="1"/>
          </p:nvPr>
        </p:nvSpPr>
        <p:spPr>
          <a:xfrm>
            <a:off x="107504" y="699542"/>
            <a:ext cx="8928992" cy="432048"/>
          </a:xfrm>
        </p:spPr>
        <p:txBody>
          <a:bodyPr>
            <a:normAutofit/>
          </a:bodyPr>
          <a:lstStyle/>
          <a:p>
            <a:pPr>
              <a:lnSpc>
                <a:spcPct val="90000"/>
              </a:lnSpc>
            </a:pPr>
            <a:r>
              <a:rPr lang="en-US" sz="1800" dirty="0"/>
              <a:t>The printouts can be filtered by all or just mine</a:t>
            </a:r>
          </a:p>
        </p:txBody>
      </p:sp>
      <p:sp>
        <p:nvSpPr>
          <p:cNvPr id="8" name="Rectangle 7">
            <a:extLst>
              <a:ext uri="{FF2B5EF4-FFF2-40B4-BE49-F238E27FC236}">
                <a16:creationId xmlns:a16="http://schemas.microsoft.com/office/drawing/2014/main" id="{C4481F09-EB34-E5DB-FC90-F6795F5FA824}"/>
              </a:ext>
            </a:extLst>
          </p:cNvPr>
          <p:cNvSpPr/>
          <p:nvPr/>
        </p:nvSpPr>
        <p:spPr>
          <a:xfrm>
            <a:off x="3275856" y="1563638"/>
            <a:ext cx="1296144"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904640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5799B-43F7-8ACC-833D-2C57314FEA1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B1DC077-A0F1-CC61-8971-39222C857512}"/>
              </a:ext>
            </a:extLst>
          </p:cNvPr>
          <p:cNvPicPr>
            <a:picLocks noChangeAspect="1"/>
          </p:cNvPicPr>
          <p:nvPr/>
        </p:nvPicPr>
        <p:blipFill>
          <a:blip r:embed="rId2"/>
          <a:stretch>
            <a:fillRect/>
          </a:stretch>
        </p:blipFill>
        <p:spPr>
          <a:xfrm>
            <a:off x="719540" y="1060726"/>
            <a:ext cx="7740352" cy="3633013"/>
          </a:xfrm>
          <a:prstGeom prst="rect">
            <a:avLst/>
          </a:prstGeom>
          <a:ln>
            <a:solidFill>
              <a:schemeClr val="tx1"/>
            </a:solidFill>
          </a:ln>
        </p:spPr>
      </p:pic>
      <p:sp>
        <p:nvSpPr>
          <p:cNvPr id="2" name="Slide Number Placeholder 1">
            <a:extLst>
              <a:ext uri="{FF2B5EF4-FFF2-40B4-BE49-F238E27FC236}">
                <a16:creationId xmlns:a16="http://schemas.microsoft.com/office/drawing/2014/main" id="{93A28A04-19A6-ABAF-38CA-452F2A35787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626FF177-56BD-47C5-F88D-7504598806B1}"/>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3BF05E76-8138-5219-E8FA-DA266F4ADA6F}"/>
              </a:ext>
            </a:extLst>
          </p:cNvPr>
          <p:cNvSpPr>
            <a:spLocks noGrp="1"/>
          </p:cNvSpPr>
          <p:nvPr>
            <p:ph idx="1"/>
          </p:nvPr>
        </p:nvSpPr>
        <p:spPr>
          <a:xfrm>
            <a:off x="107504" y="699542"/>
            <a:ext cx="8928992" cy="432048"/>
          </a:xfrm>
        </p:spPr>
        <p:txBody>
          <a:bodyPr>
            <a:normAutofit/>
          </a:bodyPr>
          <a:lstStyle/>
          <a:p>
            <a:pPr>
              <a:lnSpc>
                <a:spcPct val="90000"/>
              </a:lnSpc>
            </a:pPr>
            <a:r>
              <a:rPr lang="en-US" sz="1800" dirty="0"/>
              <a:t>The printouts can be filtered by status</a:t>
            </a:r>
          </a:p>
        </p:txBody>
      </p:sp>
      <p:sp>
        <p:nvSpPr>
          <p:cNvPr id="8" name="Rectangle 7">
            <a:extLst>
              <a:ext uri="{FF2B5EF4-FFF2-40B4-BE49-F238E27FC236}">
                <a16:creationId xmlns:a16="http://schemas.microsoft.com/office/drawing/2014/main" id="{83CBE232-A767-B765-FD57-FF8615FA3F98}"/>
              </a:ext>
            </a:extLst>
          </p:cNvPr>
          <p:cNvSpPr/>
          <p:nvPr/>
        </p:nvSpPr>
        <p:spPr>
          <a:xfrm>
            <a:off x="3923928" y="1492774"/>
            <a:ext cx="1296144" cy="10069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766150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76941-FAA7-956B-9714-E7701B9ACFE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EFFD3FD-2C7C-0055-8918-4F15AB87390B}"/>
              </a:ext>
            </a:extLst>
          </p:cNvPr>
          <p:cNvPicPr>
            <a:picLocks noChangeAspect="1"/>
          </p:cNvPicPr>
          <p:nvPr/>
        </p:nvPicPr>
        <p:blipFill>
          <a:blip r:embed="rId2"/>
          <a:stretch>
            <a:fillRect/>
          </a:stretch>
        </p:blipFill>
        <p:spPr>
          <a:xfrm>
            <a:off x="0" y="1850578"/>
            <a:ext cx="9144000" cy="1873300"/>
          </a:xfrm>
          <a:prstGeom prst="rect">
            <a:avLst/>
          </a:prstGeom>
          <a:ln>
            <a:solidFill>
              <a:schemeClr val="tx1"/>
            </a:solidFill>
          </a:ln>
        </p:spPr>
      </p:pic>
      <p:sp>
        <p:nvSpPr>
          <p:cNvPr id="2" name="Slide Number Placeholder 1">
            <a:extLst>
              <a:ext uri="{FF2B5EF4-FFF2-40B4-BE49-F238E27FC236}">
                <a16:creationId xmlns:a16="http://schemas.microsoft.com/office/drawing/2014/main" id="{F5ED82DC-06BD-CEC5-0946-7CCC9CF35FAD}"/>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8A2C4092-DAFB-F0D0-A22E-3D62AE1AE8F3}"/>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7F9838F6-CFE6-FD54-7632-68F1CC8ED827}"/>
              </a:ext>
            </a:extLst>
          </p:cNvPr>
          <p:cNvSpPr>
            <a:spLocks noGrp="1"/>
          </p:cNvSpPr>
          <p:nvPr>
            <p:ph idx="1"/>
          </p:nvPr>
        </p:nvSpPr>
        <p:spPr>
          <a:xfrm>
            <a:off x="395536" y="896502"/>
            <a:ext cx="8424936" cy="738597"/>
          </a:xfrm>
        </p:spPr>
        <p:txBody>
          <a:bodyPr>
            <a:normAutofit/>
          </a:bodyPr>
          <a:lstStyle/>
          <a:p>
            <a:pPr>
              <a:lnSpc>
                <a:spcPct val="90000"/>
              </a:lnSpc>
            </a:pPr>
            <a:r>
              <a:rPr lang="en-US" sz="1800" dirty="0"/>
              <a:t>We can see the letter which was sent to the patron.</a:t>
            </a:r>
          </a:p>
          <a:p>
            <a:pPr>
              <a:lnSpc>
                <a:spcPct val="90000"/>
              </a:lnSpc>
            </a:pPr>
            <a:r>
              <a:rPr lang="en-US" sz="1800" dirty="0"/>
              <a:t>It is in the Printouts Queue (currently in status "Pending")</a:t>
            </a:r>
          </a:p>
          <a:p>
            <a:pPr>
              <a:lnSpc>
                <a:spcPct val="90000"/>
              </a:lnSpc>
            </a:pPr>
            <a:endParaRPr lang="en-US" sz="1800" dirty="0"/>
          </a:p>
        </p:txBody>
      </p:sp>
      <p:sp>
        <p:nvSpPr>
          <p:cNvPr id="7" name="Rectangle 6">
            <a:extLst>
              <a:ext uri="{FF2B5EF4-FFF2-40B4-BE49-F238E27FC236}">
                <a16:creationId xmlns:a16="http://schemas.microsoft.com/office/drawing/2014/main" id="{5472F05C-A99D-9332-303B-3A5034A27C40}"/>
              </a:ext>
            </a:extLst>
          </p:cNvPr>
          <p:cNvSpPr/>
          <p:nvPr/>
        </p:nvSpPr>
        <p:spPr>
          <a:xfrm>
            <a:off x="2267744" y="2571750"/>
            <a:ext cx="1080120" cy="2674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3DB4F439-ADC4-3A91-DFC4-D0C940DED1BE}"/>
              </a:ext>
            </a:extLst>
          </p:cNvPr>
          <p:cNvSpPr/>
          <p:nvPr/>
        </p:nvSpPr>
        <p:spPr>
          <a:xfrm>
            <a:off x="7452320" y="3219822"/>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11173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lnSpc>
                <a:spcPct val="90000"/>
              </a:lnSpc>
            </a:pPr>
            <a:r>
              <a:rPr lang="en-US" sz="1800" dirty="0"/>
              <a:t>It is possible to define a printer as a "Printout Queue" and also to "Enable quick printing".</a:t>
            </a:r>
            <a:br>
              <a:rPr lang="en-US" sz="1800" dirty="0"/>
            </a:br>
            <a:endParaRPr lang="en-US" sz="1800" dirty="0"/>
          </a:p>
          <a:p>
            <a:pPr>
              <a:lnSpc>
                <a:spcPct val="90000"/>
              </a:lnSpc>
            </a:pPr>
            <a:r>
              <a:rPr lang="en-US" sz="1800" dirty="0"/>
              <a:t>When a letter will be "Printed" and the "Printout Queue" printer is in use, printed letters are sent to a queue from which the letter can later be previewed and printed to an "actual physical" printer. </a:t>
            </a:r>
          </a:p>
          <a:p>
            <a:pPr>
              <a:lnSpc>
                <a:spcPct val="90000"/>
              </a:lnSpc>
            </a:pPr>
            <a:endParaRPr lang="en-US" sz="1800" dirty="0"/>
          </a:p>
          <a:p>
            <a:pPr>
              <a:lnSpc>
                <a:spcPct val="90000"/>
              </a:lnSpc>
            </a:pPr>
            <a:r>
              <a:rPr lang="en-US" sz="1800" dirty="0"/>
              <a:t>When "Enable quick printing" is in use and a letter is printed a dialog box pops up.  From the browser printer dialog box, it is possible to directly print the letter to an "actual physical" printer defined on the PC and preview the letter. </a:t>
            </a:r>
          </a:p>
        </p:txBody>
      </p:sp>
    </p:spTree>
    <p:extLst>
      <p:ext uri="{BB962C8B-B14F-4D97-AF65-F5344CB8AC3E}">
        <p14:creationId xmlns:p14="http://schemas.microsoft.com/office/powerpoint/2010/main" val="64861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D2AB8-6BC9-5F90-02F4-0CE6A103647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9A2F3CA-B6BE-ABB3-0707-690E3E442D99}"/>
              </a:ext>
            </a:extLst>
          </p:cNvPr>
          <p:cNvPicPr>
            <a:picLocks noChangeAspect="1"/>
          </p:cNvPicPr>
          <p:nvPr/>
        </p:nvPicPr>
        <p:blipFill>
          <a:blip r:embed="rId2"/>
          <a:stretch>
            <a:fillRect/>
          </a:stretch>
        </p:blipFill>
        <p:spPr>
          <a:xfrm>
            <a:off x="0" y="1454837"/>
            <a:ext cx="9144000" cy="2629081"/>
          </a:xfrm>
          <a:prstGeom prst="rect">
            <a:avLst/>
          </a:prstGeom>
          <a:ln>
            <a:solidFill>
              <a:schemeClr val="tx1"/>
            </a:solidFill>
          </a:ln>
        </p:spPr>
      </p:pic>
      <p:sp>
        <p:nvSpPr>
          <p:cNvPr id="2" name="Slide Number Placeholder 1">
            <a:extLst>
              <a:ext uri="{FF2B5EF4-FFF2-40B4-BE49-F238E27FC236}">
                <a16:creationId xmlns:a16="http://schemas.microsoft.com/office/drawing/2014/main" id="{AB09958F-7BED-08DF-17A4-D27FB903DFAE}"/>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0AB57295-C2DA-A9CD-B945-DB795508CF7B}"/>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F2335F4D-6D2E-C21C-F9D3-0E22C05B13CA}"/>
              </a:ext>
            </a:extLst>
          </p:cNvPr>
          <p:cNvSpPr>
            <a:spLocks noGrp="1"/>
          </p:cNvSpPr>
          <p:nvPr>
            <p:ph idx="1"/>
          </p:nvPr>
        </p:nvSpPr>
        <p:spPr>
          <a:xfrm>
            <a:off x="395536" y="896502"/>
            <a:ext cx="8424936" cy="738597"/>
          </a:xfrm>
        </p:spPr>
        <p:txBody>
          <a:bodyPr>
            <a:normAutofit/>
          </a:bodyPr>
          <a:lstStyle/>
          <a:p>
            <a:pPr>
              <a:lnSpc>
                <a:spcPct val="90000"/>
              </a:lnSpc>
            </a:pPr>
            <a:r>
              <a:rPr lang="en-US" sz="1800" dirty="0"/>
              <a:t>From the Printouts Queue we can Preview, Print or Cancel the letter. </a:t>
            </a:r>
          </a:p>
          <a:p>
            <a:pPr>
              <a:lnSpc>
                <a:spcPct val="90000"/>
              </a:lnSpc>
            </a:pPr>
            <a:endParaRPr lang="en-US" sz="1800" dirty="0"/>
          </a:p>
        </p:txBody>
      </p:sp>
      <p:sp>
        <p:nvSpPr>
          <p:cNvPr id="7" name="Rectangle 6">
            <a:extLst>
              <a:ext uri="{FF2B5EF4-FFF2-40B4-BE49-F238E27FC236}">
                <a16:creationId xmlns:a16="http://schemas.microsoft.com/office/drawing/2014/main" id="{B55ED329-AF33-1CC9-2723-A7E48B44005B}"/>
              </a:ext>
            </a:extLst>
          </p:cNvPr>
          <p:cNvSpPr/>
          <p:nvPr/>
        </p:nvSpPr>
        <p:spPr>
          <a:xfrm>
            <a:off x="7884368" y="3106646"/>
            <a:ext cx="1080120" cy="8083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D56DCF22-12E8-8693-60E4-4794B48D5825}"/>
              </a:ext>
            </a:extLst>
          </p:cNvPr>
          <p:cNvSpPr/>
          <p:nvPr/>
        </p:nvSpPr>
        <p:spPr>
          <a:xfrm>
            <a:off x="8532440" y="2839198"/>
            <a:ext cx="432048" cy="2674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TextBox 9">
            <a:extLst>
              <a:ext uri="{FF2B5EF4-FFF2-40B4-BE49-F238E27FC236}">
                <a16:creationId xmlns:a16="http://schemas.microsoft.com/office/drawing/2014/main" id="{4C30F420-16F1-2EB7-B003-53C6FE6DA234}"/>
              </a:ext>
            </a:extLst>
          </p:cNvPr>
          <p:cNvSpPr txBox="1"/>
          <p:nvPr/>
        </p:nvSpPr>
        <p:spPr>
          <a:xfrm>
            <a:off x="5868144" y="3507854"/>
            <a:ext cx="1080120" cy="523220"/>
          </a:xfrm>
          <a:prstGeom prst="rect">
            <a:avLst/>
          </a:prstGeom>
          <a:solidFill>
            <a:srgbClr val="FFFF00"/>
          </a:solidFill>
          <a:ln>
            <a:solidFill>
              <a:schemeClr val="tx1"/>
            </a:solidFill>
          </a:ln>
        </p:spPr>
        <p:txBody>
          <a:bodyPr wrap="square" rtlCol="0">
            <a:spAutoFit/>
          </a:bodyPr>
          <a:lstStyle/>
          <a:p>
            <a:r>
              <a:rPr lang="en-US" sz="1400" dirty="0"/>
              <a:t>We will click "Print"</a:t>
            </a:r>
          </a:p>
        </p:txBody>
      </p:sp>
      <p:cxnSp>
        <p:nvCxnSpPr>
          <p:cNvPr id="12" name="Straight Arrow Connector 11">
            <a:extLst>
              <a:ext uri="{FF2B5EF4-FFF2-40B4-BE49-F238E27FC236}">
                <a16:creationId xmlns:a16="http://schemas.microsoft.com/office/drawing/2014/main" id="{4749A6AA-03D9-B823-AD79-3BA7C1B0A1FD}"/>
              </a:ext>
            </a:extLst>
          </p:cNvPr>
          <p:cNvCxnSpPr>
            <a:stCxn id="10" idx="3"/>
            <a:endCxn id="7" idx="1"/>
          </p:cNvCxnSpPr>
          <p:nvPr/>
        </p:nvCxnSpPr>
        <p:spPr>
          <a:xfrm flipV="1">
            <a:off x="6948264" y="3510825"/>
            <a:ext cx="936104" cy="2586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223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6D513-67FA-D81A-1C0C-8C0DB3824AC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C089B2F-2056-200C-D18D-67D8E1D718A1}"/>
              </a:ext>
            </a:extLst>
          </p:cNvPr>
          <p:cNvPicPr>
            <a:picLocks noChangeAspect="1"/>
          </p:cNvPicPr>
          <p:nvPr/>
        </p:nvPicPr>
        <p:blipFill>
          <a:blip r:embed="rId2"/>
          <a:stretch>
            <a:fillRect/>
          </a:stretch>
        </p:blipFill>
        <p:spPr>
          <a:xfrm>
            <a:off x="1498988" y="781643"/>
            <a:ext cx="6146024" cy="3895231"/>
          </a:xfrm>
          <a:prstGeom prst="rect">
            <a:avLst/>
          </a:prstGeom>
        </p:spPr>
      </p:pic>
      <p:sp>
        <p:nvSpPr>
          <p:cNvPr id="2" name="Slide Number Placeholder 1">
            <a:extLst>
              <a:ext uri="{FF2B5EF4-FFF2-40B4-BE49-F238E27FC236}">
                <a16:creationId xmlns:a16="http://schemas.microsoft.com/office/drawing/2014/main" id="{C928B468-BB00-D298-F916-FB27D18BEC6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82651309-B8B0-2DB3-61DE-AB55D45639AC}"/>
              </a:ext>
            </a:extLst>
          </p:cNvPr>
          <p:cNvSpPr>
            <a:spLocks noGrp="1"/>
          </p:cNvSpPr>
          <p:nvPr>
            <p:ph type="title"/>
          </p:nvPr>
        </p:nvSpPr>
        <p:spPr/>
        <p:txBody>
          <a:bodyPr/>
          <a:lstStyle/>
          <a:p>
            <a:r>
              <a:rPr lang="en-US" dirty="0"/>
              <a:t>Using the "Printout Queue" </a:t>
            </a:r>
          </a:p>
        </p:txBody>
      </p:sp>
      <p:sp>
        <p:nvSpPr>
          <p:cNvPr id="7" name="Rectangle 6">
            <a:extLst>
              <a:ext uri="{FF2B5EF4-FFF2-40B4-BE49-F238E27FC236}">
                <a16:creationId xmlns:a16="http://schemas.microsoft.com/office/drawing/2014/main" id="{C9B7C140-3956-A64A-34D4-50F94BB550F3}"/>
              </a:ext>
            </a:extLst>
          </p:cNvPr>
          <p:cNvSpPr/>
          <p:nvPr/>
        </p:nvSpPr>
        <p:spPr>
          <a:xfrm>
            <a:off x="5796136" y="1059582"/>
            <a:ext cx="172819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900394DD-30E8-4793-13D2-22420C584B73}"/>
              </a:ext>
            </a:extLst>
          </p:cNvPr>
          <p:cNvSpPr/>
          <p:nvPr/>
        </p:nvSpPr>
        <p:spPr>
          <a:xfrm>
            <a:off x="6336768" y="4315852"/>
            <a:ext cx="576064" cy="3335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2" name="TextBox 11">
            <a:extLst>
              <a:ext uri="{FF2B5EF4-FFF2-40B4-BE49-F238E27FC236}">
                <a16:creationId xmlns:a16="http://schemas.microsoft.com/office/drawing/2014/main" id="{15AFB756-B2AE-F09B-222C-52F127D38F78}"/>
              </a:ext>
            </a:extLst>
          </p:cNvPr>
          <p:cNvSpPr txBox="1"/>
          <p:nvPr/>
        </p:nvSpPr>
        <p:spPr>
          <a:xfrm>
            <a:off x="251520" y="3435846"/>
            <a:ext cx="3240360" cy="738664"/>
          </a:xfrm>
          <a:prstGeom prst="rect">
            <a:avLst/>
          </a:prstGeom>
          <a:solidFill>
            <a:srgbClr val="FFFF00"/>
          </a:solidFill>
          <a:ln>
            <a:solidFill>
              <a:schemeClr val="tx1"/>
            </a:solidFill>
          </a:ln>
        </p:spPr>
        <p:txBody>
          <a:bodyPr wrap="square" rtlCol="0">
            <a:spAutoFit/>
          </a:bodyPr>
          <a:lstStyle/>
          <a:p>
            <a:r>
              <a:rPr lang="en-US" sz="1400" dirty="0"/>
              <a:t>Now we have a preview of the letter and can print it or save as PDF (depending on the chosen "Destination")</a:t>
            </a:r>
          </a:p>
        </p:txBody>
      </p:sp>
      <p:sp>
        <p:nvSpPr>
          <p:cNvPr id="3" name="TextBox 2">
            <a:extLst>
              <a:ext uri="{FF2B5EF4-FFF2-40B4-BE49-F238E27FC236}">
                <a16:creationId xmlns:a16="http://schemas.microsoft.com/office/drawing/2014/main" id="{FC163774-D9E3-5594-0E40-FE6678470FC8}"/>
              </a:ext>
            </a:extLst>
          </p:cNvPr>
          <p:cNvSpPr txBox="1"/>
          <p:nvPr/>
        </p:nvSpPr>
        <p:spPr>
          <a:xfrm>
            <a:off x="4211960" y="4260268"/>
            <a:ext cx="1889963" cy="307777"/>
          </a:xfrm>
          <a:prstGeom prst="rect">
            <a:avLst/>
          </a:prstGeom>
          <a:solidFill>
            <a:srgbClr val="FFFF00"/>
          </a:solidFill>
          <a:ln>
            <a:solidFill>
              <a:schemeClr val="tx1"/>
            </a:solidFill>
          </a:ln>
        </p:spPr>
        <p:txBody>
          <a:bodyPr wrap="square" rtlCol="0">
            <a:spAutoFit/>
          </a:bodyPr>
          <a:lstStyle/>
          <a:p>
            <a:r>
              <a:rPr lang="en-US" sz="1400" dirty="0"/>
              <a:t>We will print the letter</a:t>
            </a:r>
          </a:p>
        </p:txBody>
      </p:sp>
    </p:spTree>
    <p:extLst>
      <p:ext uri="{BB962C8B-B14F-4D97-AF65-F5344CB8AC3E}">
        <p14:creationId xmlns:p14="http://schemas.microsoft.com/office/powerpoint/2010/main" val="2281628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00C9C-1916-DC89-65F6-F09CBCDC6245}"/>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AA8DBC6F-A151-7D0A-31E5-39AB6D73D9AF}"/>
              </a:ext>
            </a:extLst>
          </p:cNvPr>
          <p:cNvPicPr>
            <a:picLocks noChangeAspect="1"/>
          </p:cNvPicPr>
          <p:nvPr/>
        </p:nvPicPr>
        <p:blipFill>
          <a:blip r:embed="rId2"/>
          <a:stretch>
            <a:fillRect/>
          </a:stretch>
        </p:blipFill>
        <p:spPr>
          <a:xfrm>
            <a:off x="0" y="1376877"/>
            <a:ext cx="9144000" cy="2389746"/>
          </a:xfrm>
          <a:prstGeom prst="rect">
            <a:avLst/>
          </a:prstGeom>
          <a:ln>
            <a:solidFill>
              <a:schemeClr val="tx1"/>
            </a:solidFill>
          </a:ln>
        </p:spPr>
      </p:pic>
      <p:sp>
        <p:nvSpPr>
          <p:cNvPr id="2" name="Slide Number Placeholder 1">
            <a:extLst>
              <a:ext uri="{FF2B5EF4-FFF2-40B4-BE49-F238E27FC236}">
                <a16:creationId xmlns:a16="http://schemas.microsoft.com/office/drawing/2014/main" id="{E82F166A-6B9A-B6F9-64BE-1DB9E219EBF2}"/>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AB43A7AC-3E13-9CD9-870A-24B37BB2BC7F}"/>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07393D6F-508A-E553-C87E-0443D7C62DCA}"/>
              </a:ext>
            </a:extLst>
          </p:cNvPr>
          <p:cNvSpPr>
            <a:spLocks noGrp="1"/>
          </p:cNvSpPr>
          <p:nvPr>
            <p:ph idx="1"/>
          </p:nvPr>
        </p:nvSpPr>
        <p:spPr>
          <a:xfrm>
            <a:off x="395536" y="896502"/>
            <a:ext cx="8424936" cy="738597"/>
          </a:xfrm>
        </p:spPr>
        <p:txBody>
          <a:bodyPr>
            <a:normAutofit/>
          </a:bodyPr>
          <a:lstStyle/>
          <a:p>
            <a:pPr>
              <a:lnSpc>
                <a:spcPct val="90000"/>
              </a:lnSpc>
            </a:pPr>
            <a:r>
              <a:rPr lang="en-US" sz="1800" dirty="0"/>
              <a:t>The status of the letter has changed to "Printed"</a:t>
            </a:r>
          </a:p>
          <a:p>
            <a:pPr>
              <a:lnSpc>
                <a:spcPct val="90000"/>
              </a:lnSpc>
            </a:pPr>
            <a:endParaRPr lang="en-US" sz="1800" dirty="0"/>
          </a:p>
        </p:txBody>
      </p:sp>
      <p:sp>
        <p:nvSpPr>
          <p:cNvPr id="7" name="Rectangle 6">
            <a:extLst>
              <a:ext uri="{FF2B5EF4-FFF2-40B4-BE49-F238E27FC236}">
                <a16:creationId xmlns:a16="http://schemas.microsoft.com/office/drawing/2014/main" id="{2A33677F-8320-8EE9-8DF5-8F7AACA7E019}"/>
              </a:ext>
            </a:extLst>
          </p:cNvPr>
          <p:cNvSpPr/>
          <p:nvPr/>
        </p:nvSpPr>
        <p:spPr>
          <a:xfrm>
            <a:off x="7380312" y="2739782"/>
            <a:ext cx="712136" cy="33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5" name="Rectangle 14">
            <a:extLst>
              <a:ext uri="{FF2B5EF4-FFF2-40B4-BE49-F238E27FC236}">
                <a16:creationId xmlns:a16="http://schemas.microsoft.com/office/drawing/2014/main" id="{1A2D1D6F-6D81-6268-0062-36E7D88CE53E}"/>
              </a:ext>
            </a:extLst>
          </p:cNvPr>
          <p:cNvSpPr/>
          <p:nvPr/>
        </p:nvSpPr>
        <p:spPr>
          <a:xfrm>
            <a:off x="899592" y="2735196"/>
            <a:ext cx="712136" cy="3223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6" name="Rectangle 15">
            <a:extLst>
              <a:ext uri="{FF2B5EF4-FFF2-40B4-BE49-F238E27FC236}">
                <a16:creationId xmlns:a16="http://schemas.microsoft.com/office/drawing/2014/main" id="{A876E99B-81B9-5A2B-9F05-4CDD06B254D4}"/>
              </a:ext>
            </a:extLst>
          </p:cNvPr>
          <p:cNvSpPr/>
          <p:nvPr/>
        </p:nvSpPr>
        <p:spPr>
          <a:xfrm>
            <a:off x="2267744" y="2139262"/>
            <a:ext cx="864096" cy="2262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456152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0FFAE-7D7F-7B0C-BABA-A380C2B22FC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1C7ED2C-DDCE-E7D5-F3B6-6BF36B7D9ABC}"/>
              </a:ext>
            </a:extLst>
          </p:cNvPr>
          <p:cNvPicPr>
            <a:picLocks noChangeAspect="1"/>
          </p:cNvPicPr>
          <p:nvPr/>
        </p:nvPicPr>
        <p:blipFill>
          <a:blip r:embed="rId2"/>
          <a:stretch>
            <a:fillRect/>
          </a:stretch>
        </p:blipFill>
        <p:spPr>
          <a:xfrm>
            <a:off x="0" y="1518669"/>
            <a:ext cx="9144000" cy="2106161"/>
          </a:xfrm>
          <a:prstGeom prst="rect">
            <a:avLst/>
          </a:prstGeom>
          <a:ln>
            <a:solidFill>
              <a:schemeClr val="tx1"/>
            </a:solidFill>
          </a:ln>
        </p:spPr>
      </p:pic>
      <p:sp>
        <p:nvSpPr>
          <p:cNvPr id="2" name="Slide Number Placeholder 1">
            <a:extLst>
              <a:ext uri="{FF2B5EF4-FFF2-40B4-BE49-F238E27FC236}">
                <a16:creationId xmlns:a16="http://schemas.microsoft.com/office/drawing/2014/main" id="{93DBC388-CA65-C803-2E44-B04BE4ABDAB6}"/>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509B67D6-566A-49CF-156A-1A97D5BD4013}"/>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1F63E1A8-B10C-50E7-0B0E-BB6B98A638BF}"/>
              </a:ext>
            </a:extLst>
          </p:cNvPr>
          <p:cNvSpPr>
            <a:spLocks noGrp="1"/>
          </p:cNvSpPr>
          <p:nvPr>
            <p:ph idx="1"/>
          </p:nvPr>
        </p:nvSpPr>
        <p:spPr>
          <a:xfrm>
            <a:off x="395536" y="896502"/>
            <a:ext cx="8424936" cy="738597"/>
          </a:xfrm>
        </p:spPr>
        <p:txBody>
          <a:bodyPr>
            <a:normAutofit/>
          </a:bodyPr>
          <a:lstStyle/>
          <a:p>
            <a:pPr>
              <a:lnSpc>
                <a:spcPct val="90000"/>
              </a:lnSpc>
            </a:pPr>
            <a:r>
              <a:rPr lang="en-US" sz="1800" dirty="0"/>
              <a:t>After it is printed, we can still Preview, Print or Cancel the letter. </a:t>
            </a:r>
          </a:p>
          <a:p>
            <a:pPr>
              <a:lnSpc>
                <a:spcPct val="90000"/>
              </a:lnSpc>
            </a:pPr>
            <a:endParaRPr lang="en-US" sz="1800" dirty="0"/>
          </a:p>
        </p:txBody>
      </p:sp>
      <p:sp>
        <p:nvSpPr>
          <p:cNvPr id="7" name="Rectangle 6">
            <a:extLst>
              <a:ext uri="{FF2B5EF4-FFF2-40B4-BE49-F238E27FC236}">
                <a16:creationId xmlns:a16="http://schemas.microsoft.com/office/drawing/2014/main" id="{505D2CFB-F4EA-37D7-4970-BFAABE0926A0}"/>
              </a:ext>
            </a:extLst>
          </p:cNvPr>
          <p:cNvSpPr/>
          <p:nvPr/>
        </p:nvSpPr>
        <p:spPr>
          <a:xfrm>
            <a:off x="8604448" y="2139261"/>
            <a:ext cx="352096" cy="3680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6" name="Rectangle 15">
            <a:extLst>
              <a:ext uri="{FF2B5EF4-FFF2-40B4-BE49-F238E27FC236}">
                <a16:creationId xmlns:a16="http://schemas.microsoft.com/office/drawing/2014/main" id="{CCD7007A-7C05-2CCA-7AB5-B0436FB4DCF4}"/>
              </a:ext>
            </a:extLst>
          </p:cNvPr>
          <p:cNvSpPr/>
          <p:nvPr/>
        </p:nvSpPr>
        <p:spPr>
          <a:xfrm>
            <a:off x="7937000" y="2523192"/>
            <a:ext cx="1019544" cy="7385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169772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Using the "Enable quick printing" </a:t>
            </a:r>
            <a:endParaRPr lang="LID4096" dirty="0"/>
          </a:p>
        </p:txBody>
      </p:sp>
    </p:spTree>
    <p:extLst>
      <p:ext uri="{BB962C8B-B14F-4D97-AF65-F5344CB8AC3E}">
        <p14:creationId xmlns:p14="http://schemas.microsoft.com/office/powerpoint/2010/main" val="2007395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"Enable quick printing"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1"/>
            <a:ext cx="8928992" cy="2664297"/>
          </a:xfrm>
        </p:spPr>
        <p:txBody>
          <a:bodyPr>
            <a:normAutofit/>
          </a:bodyPr>
          <a:lstStyle/>
          <a:p>
            <a:pPr>
              <a:lnSpc>
                <a:spcPct val="90000"/>
              </a:lnSpc>
            </a:pPr>
            <a:r>
              <a:rPr lang="en-US" sz="1800" dirty="0"/>
              <a:t>Now we will define in the "Currently at" that we will use our "Printout Queue" printer with option "Enable Quick Printing".  </a:t>
            </a:r>
          </a:p>
          <a:p>
            <a:pPr>
              <a:lnSpc>
                <a:spcPct val="90000"/>
              </a:lnSpc>
            </a:pPr>
            <a:r>
              <a:rPr lang="en-US" sz="1800" dirty="0"/>
              <a:t>This causes the print dialog box to automatically open in the browser when a letter is printed.  </a:t>
            </a:r>
          </a:p>
          <a:p>
            <a:pPr>
              <a:lnSpc>
                <a:spcPct val="90000"/>
              </a:lnSpc>
            </a:pPr>
            <a:r>
              <a:rPr lang="en-US" sz="1800" dirty="0"/>
              <a:t>There is no need for user to manually click another link.</a:t>
            </a:r>
          </a:p>
        </p:txBody>
      </p:sp>
    </p:spTree>
    <p:extLst>
      <p:ext uri="{BB962C8B-B14F-4D97-AF65-F5344CB8AC3E}">
        <p14:creationId xmlns:p14="http://schemas.microsoft.com/office/powerpoint/2010/main" val="3677589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9F595D-7751-B612-AF81-3DD6B87E3472}"/>
              </a:ext>
            </a:extLst>
          </p:cNvPr>
          <p:cNvPicPr>
            <a:picLocks noChangeAspect="1"/>
          </p:cNvPicPr>
          <p:nvPr/>
        </p:nvPicPr>
        <p:blipFill>
          <a:blip r:embed="rId2"/>
          <a:stretch>
            <a:fillRect/>
          </a:stretch>
        </p:blipFill>
        <p:spPr>
          <a:xfrm>
            <a:off x="3078061" y="1321326"/>
            <a:ext cx="4257675" cy="3114675"/>
          </a:xfrm>
          <a:prstGeom prst="rect">
            <a:avLst/>
          </a:prstGeom>
          <a:ln>
            <a:solidFill>
              <a:schemeClr val="tx1"/>
            </a:solidFill>
          </a:ln>
        </p:spPr>
      </p:pic>
      <p:pic>
        <p:nvPicPr>
          <p:cNvPr id="6" name="Picture 5">
            <a:extLst>
              <a:ext uri="{FF2B5EF4-FFF2-40B4-BE49-F238E27FC236}">
                <a16:creationId xmlns:a16="http://schemas.microsoft.com/office/drawing/2014/main" id="{ED79AC96-B575-8368-6D47-8EDE4788A753}"/>
              </a:ext>
            </a:extLst>
          </p:cNvPr>
          <p:cNvPicPr>
            <a:picLocks noChangeAspect="1"/>
          </p:cNvPicPr>
          <p:nvPr/>
        </p:nvPicPr>
        <p:blipFill>
          <a:blip r:embed="rId3"/>
          <a:stretch>
            <a:fillRect/>
          </a:stretch>
        </p:blipFill>
        <p:spPr>
          <a:xfrm>
            <a:off x="1804987" y="843558"/>
            <a:ext cx="5534025" cy="495300"/>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"Enable quick printing" </a:t>
            </a:r>
          </a:p>
        </p:txBody>
      </p:sp>
      <p:sp>
        <p:nvSpPr>
          <p:cNvPr id="9" name="Rectangle 8">
            <a:extLst>
              <a:ext uri="{FF2B5EF4-FFF2-40B4-BE49-F238E27FC236}">
                <a16:creationId xmlns:a16="http://schemas.microsoft.com/office/drawing/2014/main" id="{B3E6D923-4153-4611-8CC4-03D8C5D3E77E}"/>
              </a:ext>
            </a:extLst>
          </p:cNvPr>
          <p:cNvSpPr/>
          <p:nvPr/>
        </p:nvSpPr>
        <p:spPr>
          <a:xfrm>
            <a:off x="3203848" y="2219922"/>
            <a:ext cx="3528392" cy="5274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1" name="Rectangle 10">
            <a:extLst>
              <a:ext uri="{FF2B5EF4-FFF2-40B4-BE49-F238E27FC236}">
                <a16:creationId xmlns:a16="http://schemas.microsoft.com/office/drawing/2014/main" id="{68006DFE-522B-4EC8-9ECE-AD2F403DC6EE}"/>
              </a:ext>
            </a:extLst>
          </p:cNvPr>
          <p:cNvSpPr/>
          <p:nvPr/>
        </p:nvSpPr>
        <p:spPr>
          <a:xfrm>
            <a:off x="3074785" y="3956069"/>
            <a:ext cx="2001271" cy="3438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2" name="TextBox 11">
            <a:extLst>
              <a:ext uri="{FF2B5EF4-FFF2-40B4-BE49-F238E27FC236}">
                <a16:creationId xmlns:a16="http://schemas.microsoft.com/office/drawing/2014/main" id="{09F3584C-373B-41A6-8AD8-6CD0C63EDF8D}"/>
              </a:ext>
            </a:extLst>
          </p:cNvPr>
          <p:cNvSpPr txBox="1"/>
          <p:nvPr/>
        </p:nvSpPr>
        <p:spPr>
          <a:xfrm>
            <a:off x="395536" y="2355726"/>
            <a:ext cx="1224136" cy="523220"/>
          </a:xfrm>
          <a:prstGeom prst="rect">
            <a:avLst/>
          </a:prstGeom>
          <a:solidFill>
            <a:srgbClr val="FFFF00"/>
          </a:solidFill>
          <a:ln>
            <a:solidFill>
              <a:schemeClr val="tx1"/>
            </a:solidFill>
          </a:ln>
        </p:spPr>
        <p:txBody>
          <a:bodyPr wrap="square" rtlCol="0">
            <a:spAutoFit/>
          </a:bodyPr>
          <a:lstStyle/>
          <a:p>
            <a:r>
              <a:rPr lang="en-US" sz="1400" dirty="0"/>
              <a:t>"Enable quick printing"</a:t>
            </a:r>
          </a:p>
        </p:txBody>
      </p:sp>
      <p:cxnSp>
        <p:nvCxnSpPr>
          <p:cNvPr id="13" name="Straight Connector 12">
            <a:extLst>
              <a:ext uri="{FF2B5EF4-FFF2-40B4-BE49-F238E27FC236}">
                <a16:creationId xmlns:a16="http://schemas.microsoft.com/office/drawing/2014/main" id="{3D821A5C-8DE0-4896-B219-96FC46001F2E}"/>
              </a:ext>
            </a:extLst>
          </p:cNvPr>
          <p:cNvCxnSpPr>
            <a:cxnSpLocks/>
            <a:stCxn id="12" idx="2"/>
          </p:cNvCxnSpPr>
          <p:nvPr/>
        </p:nvCxnSpPr>
        <p:spPr>
          <a:xfrm>
            <a:off x="1007604" y="2878946"/>
            <a:ext cx="0" cy="12769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AED14BF-ABEA-44D7-8435-99F69AE60C3A}"/>
              </a:ext>
            </a:extLst>
          </p:cNvPr>
          <p:cNvCxnSpPr>
            <a:cxnSpLocks/>
          </p:cNvCxnSpPr>
          <p:nvPr/>
        </p:nvCxnSpPr>
        <p:spPr>
          <a:xfrm>
            <a:off x="1007604" y="4155926"/>
            <a:ext cx="190821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D0E76E4-8732-E3C8-F8E5-C7CB0BA33277}"/>
              </a:ext>
            </a:extLst>
          </p:cNvPr>
          <p:cNvSpPr/>
          <p:nvPr/>
        </p:nvSpPr>
        <p:spPr>
          <a:xfrm>
            <a:off x="3873461" y="962145"/>
            <a:ext cx="319639" cy="224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20" name="Rectangle 19">
            <a:extLst>
              <a:ext uri="{FF2B5EF4-FFF2-40B4-BE49-F238E27FC236}">
                <a16:creationId xmlns:a16="http://schemas.microsoft.com/office/drawing/2014/main" id="{E3B7EC87-4A65-70C9-E295-7D2D50AD5379}"/>
              </a:ext>
            </a:extLst>
          </p:cNvPr>
          <p:cNvSpPr/>
          <p:nvPr/>
        </p:nvSpPr>
        <p:spPr>
          <a:xfrm>
            <a:off x="3059832" y="3580031"/>
            <a:ext cx="2623160" cy="3438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934178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EF0B3-C309-2953-064D-4F95400C318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B417A15-2C3B-2DC1-8665-1BADD879FD20}"/>
              </a:ext>
            </a:extLst>
          </p:cNvPr>
          <p:cNvPicPr>
            <a:picLocks noChangeAspect="1"/>
          </p:cNvPicPr>
          <p:nvPr/>
        </p:nvPicPr>
        <p:blipFill>
          <a:blip r:embed="rId2"/>
          <a:stretch>
            <a:fillRect/>
          </a:stretch>
        </p:blipFill>
        <p:spPr>
          <a:xfrm>
            <a:off x="0" y="1368107"/>
            <a:ext cx="9144000" cy="2407285"/>
          </a:xfrm>
          <a:prstGeom prst="rect">
            <a:avLst/>
          </a:prstGeom>
          <a:ln>
            <a:solidFill>
              <a:schemeClr val="accent1"/>
            </a:solidFill>
          </a:ln>
        </p:spPr>
      </p:pic>
      <p:sp>
        <p:nvSpPr>
          <p:cNvPr id="2" name="Slide Number Placeholder 1">
            <a:extLst>
              <a:ext uri="{FF2B5EF4-FFF2-40B4-BE49-F238E27FC236}">
                <a16:creationId xmlns:a16="http://schemas.microsoft.com/office/drawing/2014/main" id="{710064DB-3A73-C443-64F9-205B2D079637}"/>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745A892F-A5D7-FC8F-6F25-EEF1BDAA472D}"/>
              </a:ext>
            </a:extLst>
          </p:cNvPr>
          <p:cNvSpPr>
            <a:spLocks noGrp="1"/>
          </p:cNvSpPr>
          <p:nvPr>
            <p:ph type="title"/>
          </p:nvPr>
        </p:nvSpPr>
        <p:spPr/>
        <p:txBody>
          <a:bodyPr/>
          <a:lstStyle/>
          <a:p>
            <a:r>
              <a:rPr lang="en-US" dirty="0"/>
              <a:t>Using the "Enable quick printing" </a:t>
            </a:r>
          </a:p>
        </p:txBody>
      </p:sp>
      <p:sp>
        <p:nvSpPr>
          <p:cNvPr id="6" name="Content Placeholder 5">
            <a:extLst>
              <a:ext uri="{FF2B5EF4-FFF2-40B4-BE49-F238E27FC236}">
                <a16:creationId xmlns:a16="http://schemas.microsoft.com/office/drawing/2014/main" id="{B66946AE-1513-55F1-0C1F-3D179B9A2518}"/>
              </a:ext>
            </a:extLst>
          </p:cNvPr>
          <p:cNvSpPr>
            <a:spLocks noGrp="1"/>
          </p:cNvSpPr>
          <p:nvPr>
            <p:ph idx="1"/>
          </p:nvPr>
        </p:nvSpPr>
        <p:spPr>
          <a:xfrm>
            <a:off x="395536" y="771551"/>
            <a:ext cx="8424936" cy="432048"/>
          </a:xfrm>
        </p:spPr>
        <p:txBody>
          <a:bodyPr>
            <a:normAutofit/>
          </a:bodyPr>
          <a:lstStyle/>
          <a:p>
            <a:pPr>
              <a:lnSpc>
                <a:spcPct val="90000"/>
              </a:lnSpc>
            </a:pPr>
            <a:r>
              <a:rPr lang="en-US" sz="1800" dirty="0"/>
              <a:t>Again, patron Alicia Chen has a fine of 10.00 EUR</a:t>
            </a:r>
          </a:p>
        </p:txBody>
      </p:sp>
      <p:sp>
        <p:nvSpPr>
          <p:cNvPr id="4" name="Rectangle 3">
            <a:extLst>
              <a:ext uri="{FF2B5EF4-FFF2-40B4-BE49-F238E27FC236}">
                <a16:creationId xmlns:a16="http://schemas.microsoft.com/office/drawing/2014/main" id="{62C01D8C-B9AB-4054-3303-2ED326B8E8CB}"/>
              </a:ext>
            </a:extLst>
          </p:cNvPr>
          <p:cNvSpPr/>
          <p:nvPr/>
        </p:nvSpPr>
        <p:spPr>
          <a:xfrm>
            <a:off x="7884368" y="3435845"/>
            <a:ext cx="648072" cy="331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3" name="Rectangle 12">
            <a:extLst>
              <a:ext uri="{FF2B5EF4-FFF2-40B4-BE49-F238E27FC236}">
                <a16:creationId xmlns:a16="http://schemas.microsoft.com/office/drawing/2014/main" id="{6954914C-9B2F-AF40-A638-A7D5EA445AF3}"/>
              </a:ext>
            </a:extLst>
          </p:cNvPr>
          <p:cNvSpPr/>
          <p:nvPr/>
        </p:nvSpPr>
        <p:spPr>
          <a:xfrm>
            <a:off x="3590176" y="1713506"/>
            <a:ext cx="576064" cy="338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1985721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CD748-D044-866B-EB29-65ABA0616EF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5648445-8F29-A430-89E0-67CD6C54CF05}"/>
              </a:ext>
            </a:extLst>
          </p:cNvPr>
          <p:cNvPicPr>
            <a:picLocks noChangeAspect="1"/>
          </p:cNvPicPr>
          <p:nvPr/>
        </p:nvPicPr>
        <p:blipFill>
          <a:blip r:embed="rId2"/>
          <a:stretch>
            <a:fillRect/>
          </a:stretch>
        </p:blipFill>
        <p:spPr>
          <a:xfrm>
            <a:off x="5011617" y="2535174"/>
            <a:ext cx="2190750" cy="2085975"/>
          </a:xfrm>
          <a:prstGeom prst="rect">
            <a:avLst/>
          </a:prstGeom>
          <a:ln>
            <a:solidFill>
              <a:schemeClr val="tx1"/>
            </a:solidFill>
          </a:ln>
        </p:spPr>
      </p:pic>
      <p:pic>
        <p:nvPicPr>
          <p:cNvPr id="4" name="Picture 3">
            <a:extLst>
              <a:ext uri="{FF2B5EF4-FFF2-40B4-BE49-F238E27FC236}">
                <a16:creationId xmlns:a16="http://schemas.microsoft.com/office/drawing/2014/main" id="{4CA919D5-8F81-ED79-BFEC-2D03C7AEC79C}"/>
              </a:ext>
            </a:extLst>
          </p:cNvPr>
          <p:cNvPicPr>
            <a:picLocks noChangeAspect="1"/>
          </p:cNvPicPr>
          <p:nvPr/>
        </p:nvPicPr>
        <p:blipFill>
          <a:blip r:embed="rId3"/>
          <a:stretch>
            <a:fillRect/>
          </a:stretch>
        </p:blipFill>
        <p:spPr>
          <a:xfrm>
            <a:off x="248913" y="1371146"/>
            <a:ext cx="3026943" cy="3043130"/>
          </a:xfrm>
          <a:prstGeom prst="rect">
            <a:avLst/>
          </a:prstGeom>
          <a:ln>
            <a:solidFill>
              <a:schemeClr val="accent1"/>
            </a:solidFill>
          </a:ln>
        </p:spPr>
      </p:pic>
      <p:sp>
        <p:nvSpPr>
          <p:cNvPr id="2" name="Slide Number Placeholder 1">
            <a:extLst>
              <a:ext uri="{FF2B5EF4-FFF2-40B4-BE49-F238E27FC236}">
                <a16:creationId xmlns:a16="http://schemas.microsoft.com/office/drawing/2014/main" id="{976CBA7C-A8F2-4EB6-35B2-A51E684726A7}"/>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5" name="Title 4">
            <a:extLst>
              <a:ext uri="{FF2B5EF4-FFF2-40B4-BE49-F238E27FC236}">
                <a16:creationId xmlns:a16="http://schemas.microsoft.com/office/drawing/2014/main" id="{E1CFCA9F-E027-9D9A-EF70-BE4907C9F5EA}"/>
              </a:ext>
            </a:extLst>
          </p:cNvPr>
          <p:cNvSpPr>
            <a:spLocks noGrp="1"/>
          </p:cNvSpPr>
          <p:nvPr>
            <p:ph type="title"/>
          </p:nvPr>
        </p:nvSpPr>
        <p:spPr/>
        <p:txBody>
          <a:bodyPr/>
          <a:lstStyle/>
          <a:p>
            <a:r>
              <a:rPr lang="en-US" dirty="0"/>
              <a:t>Using the "Enable quick printing" </a:t>
            </a:r>
          </a:p>
        </p:txBody>
      </p:sp>
      <p:sp>
        <p:nvSpPr>
          <p:cNvPr id="6" name="Content Placeholder 5">
            <a:extLst>
              <a:ext uri="{FF2B5EF4-FFF2-40B4-BE49-F238E27FC236}">
                <a16:creationId xmlns:a16="http://schemas.microsoft.com/office/drawing/2014/main" id="{0E7455AD-F3FB-6A36-6341-9BE0F4B7F05A}"/>
              </a:ext>
            </a:extLst>
          </p:cNvPr>
          <p:cNvSpPr>
            <a:spLocks noGrp="1"/>
          </p:cNvSpPr>
          <p:nvPr>
            <p:ph idx="1"/>
          </p:nvPr>
        </p:nvSpPr>
        <p:spPr>
          <a:xfrm>
            <a:off x="395536" y="771550"/>
            <a:ext cx="8424936" cy="576064"/>
          </a:xfrm>
        </p:spPr>
        <p:txBody>
          <a:bodyPr>
            <a:normAutofit/>
          </a:bodyPr>
          <a:lstStyle/>
          <a:p>
            <a:pPr>
              <a:lnSpc>
                <a:spcPct val="90000"/>
              </a:lnSpc>
            </a:pPr>
            <a:r>
              <a:rPr lang="en-US" sz="1800" dirty="0"/>
              <a:t>Let’s scan in the patron and click "Pay".</a:t>
            </a:r>
          </a:p>
          <a:p>
            <a:pPr>
              <a:lnSpc>
                <a:spcPct val="90000"/>
              </a:lnSpc>
            </a:pPr>
            <a:endParaRPr lang="en-US" sz="1800" dirty="0"/>
          </a:p>
        </p:txBody>
      </p:sp>
      <p:sp>
        <p:nvSpPr>
          <p:cNvPr id="7" name="Rectangle 6">
            <a:extLst>
              <a:ext uri="{FF2B5EF4-FFF2-40B4-BE49-F238E27FC236}">
                <a16:creationId xmlns:a16="http://schemas.microsoft.com/office/drawing/2014/main" id="{0E9FAEFA-AF2A-7487-92EF-C5DC2FA1C899}"/>
              </a:ext>
            </a:extLst>
          </p:cNvPr>
          <p:cNvSpPr/>
          <p:nvPr/>
        </p:nvSpPr>
        <p:spPr>
          <a:xfrm>
            <a:off x="1156481" y="1624265"/>
            <a:ext cx="1561124" cy="227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Rectangle 7">
            <a:extLst>
              <a:ext uri="{FF2B5EF4-FFF2-40B4-BE49-F238E27FC236}">
                <a16:creationId xmlns:a16="http://schemas.microsoft.com/office/drawing/2014/main" id="{9261DFE9-AE6F-501A-3CE9-EE3EF8BF8B24}"/>
              </a:ext>
            </a:extLst>
          </p:cNvPr>
          <p:cNvSpPr/>
          <p:nvPr/>
        </p:nvSpPr>
        <p:spPr>
          <a:xfrm>
            <a:off x="6588224" y="2892711"/>
            <a:ext cx="504056" cy="3271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9" name="Rectangle 8">
            <a:extLst>
              <a:ext uri="{FF2B5EF4-FFF2-40B4-BE49-F238E27FC236}">
                <a16:creationId xmlns:a16="http://schemas.microsoft.com/office/drawing/2014/main" id="{B1AD1679-7D93-3911-A937-68ED2D709235}"/>
              </a:ext>
            </a:extLst>
          </p:cNvPr>
          <p:cNvSpPr/>
          <p:nvPr/>
        </p:nvSpPr>
        <p:spPr>
          <a:xfrm>
            <a:off x="234300" y="3831318"/>
            <a:ext cx="733639" cy="5463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pic>
        <p:nvPicPr>
          <p:cNvPr id="12" name="Picture 11">
            <a:extLst>
              <a:ext uri="{FF2B5EF4-FFF2-40B4-BE49-F238E27FC236}">
                <a16:creationId xmlns:a16="http://schemas.microsoft.com/office/drawing/2014/main" id="{E187E5D1-3302-2FDC-6FB9-91F65DD0ABD5}"/>
              </a:ext>
            </a:extLst>
          </p:cNvPr>
          <p:cNvPicPr>
            <a:picLocks noChangeAspect="1"/>
          </p:cNvPicPr>
          <p:nvPr/>
        </p:nvPicPr>
        <p:blipFill>
          <a:blip r:embed="rId4"/>
          <a:stretch>
            <a:fillRect/>
          </a:stretch>
        </p:blipFill>
        <p:spPr>
          <a:xfrm>
            <a:off x="3529840" y="1273836"/>
            <a:ext cx="5268119" cy="1046997"/>
          </a:xfrm>
          <a:prstGeom prst="rect">
            <a:avLst/>
          </a:prstGeom>
          <a:ln>
            <a:solidFill>
              <a:schemeClr val="accent1"/>
            </a:solidFill>
          </a:ln>
        </p:spPr>
      </p:pic>
      <p:sp>
        <p:nvSpPr>
          <p:cNvPr id="13" name="Rectangle 12">
            <a:extLst>
              <a:ext uri="{FF2B5EF4-FFF2-40B4-BE49-F238E27FC236}">
                <a16:creationId xmlns:a16="http://schemas.microsoft.com/office/drawing/2014/main" id="{3B31110A-42B6-C193-5532-F1FEE2EAD2A7}"/>
              </a:ext>
            </a:extLst>
          </p:cNvPr>
          <p:cNvSpPr/>
          <p:nvPr/>
        </p:nvSpPr>
        <p:spPr>
          <a:xfrm>
            <a:off x="5140064" y="1719679"/>
            <a:ext cx="2071447" cy="257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9" name="Straight Arrow Connector 18">
            <a:extLst>
              <a:ext uri="{FF2B5EF4-FFF2-40B4-BE49-F238E27FC236}">
                <a16:creationId xmlns:a16="http://schemas.microsoft.com/office/drawing/2014/main" id="{890753BA-568C-BA2C-945F-84854DB5DB28}"/>
              </a:ext>
            </a:extLst>
          </p:cNvPr>
          <p:cNvCxnSpPr/>
          <p:nvPr/>
        </p:nvCxnSpPr>
        <p:spPr>
          <a:xfrm flipH="1">
            <a:off x="7211511" y="3075806"/>
            <a:ext cx="52884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72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40D52-4A3F-3BFD-D999-1E32AAE92E8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497BC55-59E0-9981-2407-542C4208F049}"/>
              </a:ext>
            </a:extLst>
          </p:cNvPr>
          <p:cNvPicPr>
            <a:picLocks noChangeAspect="1"/>
          </p:cNvPicPr>
          <p:nvPr/>
        </p:nvPicPr>
        <p:blipFill>
          <a:blip r:embed="rId2"/>
          <a:stretch>
            <a:fillRect/>
          </a:stretch>
        </p:blipFill>
        <p:spPr>
          <a:xfrm>
            <a:off x="2078008" y="1311587"/>
            <a:ext cx="4824837" cy="3294675"/>
          </a:xfrm>
          <a:prstGeom prst="rect">
            <a:avLst/>
          </a:prstGeom>
          <a:ln>
            <a:solidFill>
              <a:schemeClr val="tx1"/>
            </a:solidFill>
          </a:ln>
        </p:spPr>
      </p:pic>
      <p:sp>
        <p:nvSpPr>
          <p:cNvPr id="2" name="Slide Number Placeholder 1">
            <a:extLst>
              <a:ext uri="{FF2B5EF4-FFF2-40B4-BE49-F238E27FC236}">
                <a16:creationId xmlns:a16="http://schemas.microsoft.com/office/drawing/2014/main" id="{F4509B4B-CF40-A009-F205-764139B25B98}"/>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5" name="Title 4">
            <a:extLst>
              <a:ext uri="{FF2B5EF4-FFF2-40B4-BE49-F238E27FC236}">
                <a16:creationId xmlns:a16="http://schemas.microsoft.com/office/drawing/2014/main" id="{0AB10D47-2DB4-1338-2C71-28C3F541CB7E}"/>
              </a:ext>
            </a:extLst>
          </p:cNvPr>
          <p:cNvSpPr>
            <a:spLocks noGrp="1"/>
          </p:cNvSpPr>
          <p:nvPr>
            <p:ph type="title"/>
          </p:nvPr>
        </p:nvSpPr>
        <p:spPr/>
        <p:txBody>
          <a:bodyPr/>
          <a:lstStyle/>
          <a:p>
            <a:r>
              <a:rPr lang="en-US" dirty="0"/>
              <a:t>Using the "Enable quick printing" </a:t>
            </a:r>
          </a:p>
        </p:txBody>
      </p:sp>
      <p:sp>
        <p:nvSpPr>
          <p:cNvPr id="6" name="Content Placeholder 5">
            <a:extLst>
              <a:ext uri="{FF2B5EF4-FFF2-40B4-BE49-F238E27FC236}">
                <a16:creationId xmlns:a16="http://schemas.microsoft.com/office/drawing/2014/main" id="{06C6D206-858A-A16A-2670-FFCAFD55E180}"/>
              </a:ext>
            </a:extLst>
          </p:cNvPr>
          <p:cNvSpPr>
            <a:spLocks noGrp="1"/>
          </p:cNvSpPr>
          <p:nvPr>
            <p:ph idx="1"/>
          </p:nvPr>
        </p:nvSpPr>
        <p:spPr>
          <a:xfrm>
            <a:off x="395536" y="896503"/>
            <a:ext cx="8424936" cy="576064"/>
          </a:xfrm>
        </p:spPr>
        <p:txBody>
          <a:bodyPr>
            <a:normAutofit/>
          </a:bodyPr>
          <a:lstStyle/>
          <a:p>
            <a:pPr>
              <a:lnSpc>
                <a:spcPct val="90000"/>
              </a:lnSpc>
            </a:pPr>
            <a:r>
              <a:rPr lang="en-US" sz="1800" dirty="0"/>
              <a:t>Fill in payment details as desired and click and "Pay"</a:t>
            </a:r>
          </a:p>
          <a:p>
            <a:pPr>
              <a:lnSpc>
                <a:spcPct val="90000"/>
              </a:lnSpc>
            </a:pPr>
            <a:endParaRPr lang="en-US" sz="1800" dirty="0"/>
          </a:p>
        </p:txBody>
      </p:sp>
      <p:sp>
        <p:nvSpPr>
          <p:cNvPr id="8" name="Rectangle 7">
            <a:extLst>
              <a:ext uri="{FF2B5EF4-FFF2-40B4-BE49-F238E27FC236}">
                <a16:creationId xmlns:a16="http://schemas.microsoft.com/office/drawing/2014/main" id="{C2E38397-6950-489B-6D94-8BE9D7DC457A}"/>
              </a:ext>
            </a:extLst>
          </p:cNvPr>
          <p:cNvSpPr/>
          <p:nvPr/>
        </p:nvSpPr>
        <p:spPr>
          <a:xfrm>
            <a:off x="6300192" y="4224935"/>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766409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lnSpc>
                <a:spcPct val="90000"/>
              </a:lnSpc>
            </a:pPr>
            <a:r>
              <a:rPr lang="en-US" sz="1800" dirty="0"/>
              <a:t>This functionality differs from other printing-related functionality present in Alma, whereby all printouts are sent to an email address and then either:</a:t>
            </a:r>
            <a:br>
              <a:rPr lang="en-US" sz="1800" dirty="0"/>
            </a:br>
            <a:endParaRPr lang="en-US" sz="1800" dirty="0"/>
          </a:p>
          <a:p>
            <a:pPr marL="914400" lvl="1" indent="-457200">
              <a:lnSpc>
                <a:spcPct val="90000"/>
              </a:lnSpc>
              <a:buFont typeface="+mj-lt"/>
              <a:buAutoNum type="alphaUcPeriod"/>
            </a:pPr>
            <a:r>
              <a:rPr lang="en-US" sz="1800" dirty="0"/>
              <a:t>The letter is printed because the printer is defined to have an email address.</a:t>
            </a:r>
          </a:p>
          <a:p>
            <a:pPr marL="914400" lvl="1" indent="-457200">
              <a:lnSpc>
                <a:spcPct val="90000"/>
              </a:lnSpc>
              <a:buFont typeface="+mj-lt"/>
              <a:buAutoNum type="alphaUcPeriod"/>
            </a:pPr>
            <a:r>
              <a:rPr lang="en-US" sz="1800" dirty="0"/>
              <a:t>A third-party tool such as Namtuk or Thunderbird can be employed to send the email to an "actual physical" printer.</a:t>
            </a:r>
            <a:br>
              <a:rPr lang="en-US" sz="1800" dirty="0"/>
            </a:br>
            <a:endParaRPr lang="en-US" sz="1800" dirty="0"/>
          </a:p>
          <a:p>
            <a:pPr>
              <a:lnSpc>
                <a:spcPct val="90000"/>
              </a:lnSpc>
            </a:pPr>
            <a:r>
              <a:rPr lang="en-US" sz="1800" dirty="0"/>
              <a:t>Further, the Printout Queue and Quick Printing provide an option to view what was printed and "on demand" preview it or print it again.</a:t>
            </a:r>
          </a:p>
        </p:txBody>
      </p:sp>
    </p:spTree>
    <p:extLst>
      <p:ext uri="{BB962C8B-B14F-4D97-AF65-F5344CB8AC3E}">
        <p14:creationId xmlns:p14="http://schemas.microsoft.com/office/powerpoint/2010/main" val="1950654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D6E58-80BC-73A8-BA23-3B19A34EC56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A5CD33BE-F46C-0824-B45E-8542397A1CB2}"/>
              </a:ext>
            </a:extLst>
          </p:cNvPr>
          <p:cNvPicPr>
            <a:picLocks noChangeAspect="1"/>
          </p:cNvPicPr>
          <p:nvPr/>
        </p:nvPicPr>
        <p:blipFill>
          <a:blip r:embed="rId2"/>
          <a:stretch>
            <a:fillRect/>
          </a:stretch>
        </p:blipFill>
        <p:spPr>
          <a:xfrm>
            <a:off x="1515413" y="663637"/>
            <a:ext cx="6185181" cy="4024035"/>
          </a:xfrm>
          <a:prstGeom prst="rect">
            <a:avLst/>
          </a:prstGeom>
        </p:spPr>
      </p:pic>
      <p:sp>
        <p:nvSpPr>
          <p:cNvPr id="2" name="Slide Number Placeholder 1">
            <a:extLst>
              <a:ext uri="{FF2B5EF4-FFF2-40B4-BE49-F238E27FC236}">
                <a16:creationId xmlns:a16="http://schemas.microsoft.com/office/drawing/2014/main" id="{9C066423-3E3F-B5B2-1D53-AE7192B967AB}"/>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5" name="Title 4">
            <a:extLst>
              <a:ext uri="{FF2B5EF4-FFF2-40B4-BE49-F238E27FC236}">
                <a16:creationId xmlns:a16="http://schemas.microsoft.com/office/drawing/2014/main" id="{E089639D-41D4-A80D-0EFE-6921F4C70F4E}"/>
              </a:ext>
            </a:extLst>
          </p:cNvPr>
          <p:cNvSpPr>
            <a:spLocks noGrp="1"/>
          </p:cNvSpPr>
          <p:nvPr>
            <p:ph type="title"/>
          </p:nvPr>
        </p:nvSpPr>
        <p:spPr/>
        <p:txBody>
          <a:bodyPr/>
          <a:lstStyle/>
          <a:p>
            <a:r>
              <a:rPr lang="en-US" dirty="0"/>
              <a:t>Using the "Enable quick printing" </a:t>
            </a:r>
          </a:p>
        </p:txBody>
      </p:sp>
      <p:sp>
        <p:nvSpPr>
          <p:cNvPr id="11" name="Content Placeholder 5">
            <a:extLst>
              <a:ext uri="{FF2B5EF4-FFF2-40B4-BE49-F238E27FC236}">
                <a16:creationId xmlns:a16="http://schemas.microsoft.com/office/drawing/2014/main" id="{A65B51C6-3B5D-6D2C-3932-9224B02782DC}"/>
              </a:ext>
            </a:extLst>
          </p:cNvPr>
          <p:cNvSpPr>
            <a:spLocks noGrp="1"/>
          </p:cNvSpPr>
          <p:nvPr>
            <p:ph idx="1"/>
          </p:nvPr>
        </p:nvSpPr>
        <p:spPr>
          <a:xfrm>
            <a:off x="107504" y="3579862"/>
            <a:ext cx="5472608" cy="900001"/>
          </a:xfrm>
          <a:solidFill>
            <a:srgbClr val="FFFF00"/>
          </a:solidFill>
          <a:ln>
            <a:solidFill>
              <a:schemeClr val="accent1"/>
            </a:solidFill>
          </a:ln>
        </p:spPr>
        <p:txBody>
          <a:bodyPr>
            <a:normAutofit/>
          </a:bodyPr>
          <a:lstStyle/>
          <a:p>
            <a:pPr marL="0" indent="0">
              <a:lnSpc>
                <a:spcPct val="90000"/>
              </a:lnSpc>
              <a:buNone/>
            </a:pPr>
            <a:r>
              <a:rPr lang="en-US" sz="1400" dirty="0"/>
              <a:t>Because we have selected option "Enable Quick Printing" the print dialog box automatically opens when, for example, the Cash Receipt is printed. We do not need to go to the Printouts Queue to print it to a printer or save as a PDF.  The letter is also still sent by email to the patron.</a:t>
            </a:r>
          </a:p>
        </p:txBody>
      </p:sp>
    </p:spTree>
    <p:extLst>
      <p:ext uri="{BB962C8B-B14F-4D97-AF65-F5344CB8AC3E}">
        <p14:creationId xmlns:p14="http://schemas.microsoft.com/office/powerpoint/2010/main" val="3870721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A08257-05C2-D9A7-89AE-025CBA33DC2C}"/>
              </a:ext>
            </a:extLst>
          </p:cNvPr>
          <p:cNvPicPr>
            <a:picLocks noChangeAspect="1"/>
          </p:cNvPicPr>
          <p:nvPr/>
        </p:nvPicPr>
        <p:blipFill>
          <a:blip r:embed="rId2"/>
          <a:stretch>
            <a:fillRect/>
          </a:stretch>
        </p:blipFill>
        <p:spPr>
          <a:xfrm>
            <a:off x="0" y="1178718"/>
            <a:ext cx="9144000" cy="2786063"/>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"Enable quick printing"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1008112"/>
          </a:xfrm>
        </p:spPr>
        <p:txBody>
          <a:bodyPr>
            <a:normAutofit/>
          </a:bodyPr>
          <a:lstStyle/>
          <a:p>
            <a:pPr>
              <a:lnSpc>
                <a:spcPct val="90000"/>
              </a:lnSpc>
            </a:pPr>
            <a:r>
              <a:rPr lang="en-US" sz="1800" dirty="0"/>
              <a:t>Item barcode AU66684 has a physical item request</a:t>
            </a:r>
          </a:p>
        </p:txBody>
      </p:sp>
      <p:sp>
        <p:nvSpPr>
          <p:cNvPr id="7" name="Rectangle 6">
            <a:extLst>
              <a:ext uri="{FF2B5EF4-FFF2-40B4-BE49-F238E27FC236}">
                <a16:creationId xmlns:a16="http://schemas.microsoft.com/office/drawing/2014/main" id="{7013CF6A-740D-BD94-95F3-2C538F65C4AA}"/>
              </a:ext>
            </a:extLst>
          </p:cNvPr>
          <p:cNvSpPr/>
          <p:nvPr/>
        </p:nvSpPr>
        <p:spPr>
          <a:xfrm>
            <a:off x="755576" y="3363838"/>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CF27AB75-74B9-6A78-2544-70BB9AFF9B11}"/>
              </a:ext>
            </a:extLst>
          </p:cNvPr>
          <p:cNvSpPr/>
          <p:nvPr/>
        </p:nvSpPr>
        <p:spPr>
          <a:xfrm>
            <a:off x="755576" y="2499742"/>
            <a:ext cx="21602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093714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C9F6F-E171-2F62-B02C-61A591C1B67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FD7B9AC-83DF-FB3F-251F-92529B77878D}"/>
              </a:ext>
            </a:extLst>
          </p:cNvPr>
          <p:cNvPicPr>
            <a:picLocks noChangeAspect="1"/>
          </p:cNvPicPr>
          <p:nvPr/>
        </p:nvPicPr>
        <p:blipFill>
          <a:blip r:embed="rId2"/>
          <a:stretch>
            <a:fillRect/>
          </a:stretch>
        </p:blipFill>
        <p:spPr>
          <a:xfrm>
            <a:off x="683504" y="1635580"/>
            <a:ext cx="7740352" cy="2833522"/>
          </a:xfrm>
          <a:prstGeom prst="rect">
            <a:avLst/>
          </a:prstGeom>
          <a:ln>
            <a:solidFill>
              <a:schemeClr val="tx1"/>
            </a:solidFill>
          </a:ln>
        </p:spPr>
      </p:pic>
      <p:sp>
        <p:nvSpPr>
          <p:cNvPr id="2" name="Slide Number Placeholder 1">
            <a:extLst>
              <a:ext uri="{FF2B5EF4-FFF2-40B4-BE49-F238E27FC236}">
                <a16:creationId xmlns:a16="http://schemas.microsoft.com/office/drawing/2014/main" id="{A31F12C2-09F9-3158-75D3-08061B54C2BA}"/>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5" name="Title 4">
            <a:extLst>
              <a:ext uri="{FF2B5EF4-FFF2-40B4-BE49-F238E27FC236}">
                <a16:creationId xmlns:a16="http://schemas.microsoft.com/office/drawing/2014/main" id="{67C72F4C-DE34-CC12-CB18-D65F6555442B}"/>
              </a:ext>
            </a:extLst>
          </p:cNvPr>
          <p:cNvSpPr>
            <a:spLocks noGrp="1"/>
          </p:cNvSpPr>
          <p:nvPr>
            <p:ph type="title"/>
          </p:nvPr>
        </p:nvSpPr>
        <p:spPr/>
        <p:txBody>
          <a:bodyPr/>
          <a:lstStyle/>
          <a:p>
            <a:r>
              <a:rPr lang="en-US" dirty="0"/>
              <a:t>Using the "Enable quick printing" </a:t>
            </a:r>
          </a:p>
        </p:txBody>
      </p:sp>
      <p:sp>
        <p:nvSpPr>
          <p:cNvPr id="6" name="Content Placeholder 5">
            <a:extLst>
              <a:ext uri="{FF2B5EF4-FFF2-40B4-BE49-F238E27FC236}">
                <a16:creationId xmlns:a16="http://schemas.microsoft.com/office/drawing/2014/main" id="{4BA827A9-5B06-E6AD-F864-0286D8AC538F}"/>
              </a:ext>
            </a:extLst>
          </p:cNvPr>
          <p:cNvSpPr>
            <a:spLocks noGrp="1"/>
          </p:cNvSpPr>
          <p:nvPr>
            <p:ph idx="1"/>
          </p:nvPr>
        </p:nvSpPr>
        <p:spPr>
          <a:xfrm>
            <a:off x="107504" y="699542"/>
            <a:ext cx="8928992" cy="1008112"/>
          </a:xfrm>
        </p:spPr>
        <p:txBody>
          <a:bodyPr>
            <a:normAutofit/>
          </a:bodyPr>
          <a:lstStyle/>
          <a:p>
            <a:pPr>
              <a:lnSpc>
                <a:spcPct val="90000"/>
              </a:lnSpc>
            </a:pPr>
            <a:r>
              <a:rPr lang="en-US" sz="1800" dirty="0"/>
              <a:t>Now, still with "Enable Quick Printing" checked, we will scan in the item which has a physical item request on it. </a:t>
            </a:r>
          </a:p>
        </p:txBody>
      </p:sp>
      <p:sp>
        <p:nvSpPr>
          <p:cNvPr id="7" name="Rectangle 6">
            <a:extLst>
              <a:ext uri="{FF2B5EF4-FFF2-40B4-BE49-F238E27FC236}">
                <a16:creationId xmlns:a16="http://schemas.microsoft.com/office/drawing/2014/main" id="{30E4D0C6-BCF8-4768-0A7E-83E9E57DA5B6}"/>
              </a:ext>
            </a:extLst>
          </p:cNvPr>
          <p:cNvSpPr/>
          <p:nvPr/>
        </p:nvSpPr>
        <p:spPr>
          <a:xfrm>
            <a:off x="1403648" y="3597006"/>
            <a:ext cx="187220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217629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E4C00-01C3-1F52-0BB9-9B9A3FF8725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E1BC487-2152-7B09-1545-E7308C0CCFA4}"/>
              </a:ext>
            </a:extLst>
          </p:cNvPr>
          <p:cNvPicPr>
            <a:picLocks noChangeAspect="1"/>
          </p:cNvPicPr>
          <p:nvPr/>
        </p:nvPicPr>
        <p:blipFill>
          <a:blip r:embed="rId2"/>
          <a:stretch>
            <a:fillRect/>
          </a:stretch>
        </p:blipFill>
        <p:spPr>
          <a:xfrm>
            <a:off x="843584" y="1174204"/>
            <a:ext cx="7398536" cy="3450350"/>
          </a:xfrm>
          <a:prstGeom prst="rect">
            <a:avLst/>
          </a:prstGeom>
          <a:ln>
            <a:solidFill>
              <a:schemeClr val="tx1"/>
            </a:solidFill>
          </a:ln>
        </p:spPr>
      </p:pic>
      <p:sp>
        <p:nvSpPr>
          <p:cNvPr id="2" name="Slide Number Placeholder 1">
            <a:extLst>
              <a:ext uri="{FF2B5EF4-FFF2-40B4-BE49-F238E27FC236}">
                <a16:creationId xmlns:a16="http://schemas.microsoft.com/office/drawing/2014/main" id="{DF4577D3-5635-8F64-8F14-6DF8EC695E7A}"/>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5" name="Title 4">
            <a:extLst>
              <a:ext uri="{FF2B5EF4-FFF2-40B4-BE49-F238E27FC236}">
                <a16:creationId xmlns:a16="http://schemas.microsoft.com/office/drawing/2014/main" id="{562AFA6C-B979-A21E-7A61-6AF2F78BD9E9}"/>
              </a:ext>
            </a:extLst>
          </p:cNvPr>
          <p:cNvSpPr>
            <a:spLocks noGrp="1"/>
          </p:cNvSpPr>
          <p:nvPr>
            <p:ph type="title"/>
          </p:nvPr>
        </p:nvSpPr>
        <p:spPr/>
        <p:txBody>
          <a:bodyPr/>
          <a:lstStyle/>
          <a:p>
            <a:r>
              <a:rPr lang="en-US" dirty="0"/>
              <a:t>Using the "Enable quick printing" </a:t>
            </a:r>
          </a:p>
        </p:txBody>
      </p:sp>
      <p:sp>
        <p:nvSpPr>
          <p:cNvPr id="6" name="Content Placeholder 5">
            <a:extLst>
              <a:ext uri="{FF2B5EF4-FFF2-40B4-BE49-F238E27FC236}">
                <a16:creationId xmlns:a16="http://schemas.microsoft.com/office/drawing/2014/main" id="{1AE20D9B-065A-0D8C-11FB-85937D145B22}"/>
              </a:ext>
            </a:extLst>
          </p:cNvPr>
          <p:cNvSpPr>
            <a:spLocks noGrp="1"/>
          </p:cNvSpPr>
          <p:nvPr>
            <p:ph idx="1"/>
          </p:nvPr>
        </p:nvSpPr>
        <p:spPr>
          <a:xfrm>
            <a:off x="107504" y="699542"/>
            <a:ext cx="8928992" cy="1008112"/>
          </a:xfrm>
        </p:spPr>
        <p:txBody>
          <a:bodyPr>
            <a:normAutofit/>
          </a:bodyPr>
          <a:lstStyle/>
          <a:p>
            <a:pPr>
              <a:lnSpc>
                <a:spcPct val="90000"/>
              </a:lnSpc>
            </a:pPr>
            <a:r>
              <a:rPr lang="en-US" sz="1800" dirty="0"/>
              <a:t>We will print the slip</a:t>
            </a:r>
          </a:p>
        </p:txBody>
      </p:sp>
      <p:sp>
        <p:nvSpPr>
          <p:cNvPr id="7" name="Rectangle 6">
            <a:extLst>
              <a:ext uri="{FF2B5EF4-FFF2-40B4-BE49-F238E27FC236}">
                <a16:creationId xmlns:a16="http://schemas.microsoft.com/office/drawing/2014/main" id="{3CF73114-1291-B0E1-71BB-9001F2F346D1}"/>
              </a:ext>
            </a:extLst>
          </p:cNvPr>
          <p:cNvSpPr/>
          <p:nvPr/>
        </p:nvSpPr>
        <p:spPr>
          <a:xfrm>
            <a:off x="7236296" y="3825280"/>
            <a:ext cx="466908" cy="258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64851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B88787-E7D3-0A52-0E4E-02FDD79DC185}"/>
              </a:ext>
            </a:extLst>
          </p:cNvPr>
          <p:cNvPicPr>
            <a:picLocks noChangeAspect="1"/>
          </p:cNvPicPr>
          <p:nvPr/>
        </p:nvPicPr>
        <p:blipFill>
          <a:blip r:embed="rId2"/>
          <a:stretch>
            <a:fillRect/>
          </a:stretch>
        </p:blipFill>
        <p:spPr>
          <a:xfrm>
            <a:off x="1391080" y="827854"/>
            <a:ext cx="6139619" cy="389732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"Enable quick printing" </a:t>
            </a:r>
          </a:p>
        </p:txBody>
      </p:sp>
      <p:sp>
        <p:nvSpPr>
          <p:cNvPr id="12" name="Content Placeholder 5">
            <a:extLst>
              <a:ext uri="{FF2B5EF4-FFF2-40B4-BE49-F238E27FC236}">
                <a16:creationId xmlns:a16="http://schemas.microsoft.com/office/drawing/2014/main" id="{C8D857D8-55FA-96D9-B361-E619927B7448}"/>
              </a:ext>
            </a:extLst>
          </p:cNvPr>
          <p:cNvSpPr>
            <a:spLocks noGrp="1"/>
          </p:cNvSpPr>
          <p:nvPr>
            <p:ph idx="1"/>
          </p:nvPr>
        </p:nvSpPr>
        <p:spPr>
          <a:xfrm>
            <a:off x="107504" y="3579862"/>
            <a:ext cx="5472608" cy="900001"/>
          </a:xfrm>
          <a:solidFill>
            <a:srgbClr val="FFFF00"/>
          </a:solidFill>
          <a:ln>
            <a:solidFill>
              <a:schemeClr val="accent1"/>
            </a:solidFill>
          </a:ln>
        </p:spPr>
        <p:txBody>
          <a:bodyPr>
            <a:normAutofit/>
          </a:bodyPr>
          <a:lstStyle/>
          <a:p>
            <a:pPr marL="0" indent="0">
              <a:lnSpc>
                <a:spcPct val="90000"/>
              </a:lnSpc>
              <a:buNone/>
            </a:pPr>
            <a:r>
              <a:rPr lang="en-US" sz="1400" dirty="0"/>
              <a:t>Because we have selected option "Enable Quick Printing" the print dialog box automatically opens when, for example, the Hold Shelf Request Slip Letter is printed. We do not need to go to the Printouts Queue to print it to a printer or save as a PDF. </a:t>
            </a:r>
          </a:p>
        </p:txBody>
      </p:sp>
    </p:spTree>
    <p:extLst>
      <p:ext uri="{BB962C8B-B14F-4D97-AF65-F5344CB8AC3E}">
        <p14:creationId xmlns:p14="http://schemas.microsoft.com/office/powerpoint/2010/main" val="2831299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"Enable quick printing"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1368152"/>
          </a:xfrm>
        </p:spPr>
        <p:txBody>
          <a:bodyPr>
            <a:normAutofit/>
          </a:bodyPr>
          <a:lstStyle/>
          <a:p>
            <a:pPr>
              <a:lnSpc>
                <a:spcPct val="90000"/>
              </a:lnSpc>
            </a:pPr>
            <a:r>
              <a:rPr lang="en-US" sz="1800" dirty="0"/>
              <a:t>These last two letters (Hold Shelf Request Slip Letter and Cash Receipt) were also sent to the Print Queue.  </a:t>
            </a:r>
          </a:p>
          <a:p>
            <a:pPr>
              <a:lnSpc>
                <a:spcPct val="90000"/>
              </a:lnSpc>
            </a:pPr>
            <a:r>
              <a:rPr lang="en-US" sz="1800" dirty="0"/>
              <a:t>Letters are sent to the Print Queue regardless of whether "Enable quick printing" is checked.</a:t>
            </a:r>
          </a:p>
        </p:txBody>
      </p:sp>
      <p:pic>
        <p:nvPicPr>
          <p:cNvPr id="4" name="Picture 3">
            <a:extLst>
              <a:ext uri="{FF2B5EF4-FFF2-40B4-BE49-F238E27FC236}">
                <a16:creationId xmlns:a16="http://schemas.microsoft.com/office/drawing/2014/main" id="{4CCBB055-56DB-FD41-84A8-74A57AA47DB4}"/>
              </a:ext>
            </a:extLst>
          </p:cNvPr>
          <p:cNvPicPr>
            <a:picLocks noChangeAspect="1"/>
          </p:cNvPicPr>
          <p:nvPr/>
        </p:nvPicPr>
        <p:blipFill>
          <a:blip r:embed="rId2"/>
          <a:stretch>
            <a:fillRect/>
          </a:stretch>
        </p:blipFill>
        <p:spPr>
          <a:xfrm>
            <a:off x="0" y="2314784"/>
            <a:ext cx="9144000" cy="1913150"/>
          </a:xfrm>
          <a:prstGeom prst="rect">
            <a:avLst/>
          </a:prstGeom>
          <a:ln>
            <a:solidFill>
              <a:schemeClr val="tx1"/>
            </a:solidFill>
          </a:ln>
        </p:spPr>
      </p:pic>
    </p:spTree>
    <p:extLst>
      <p:ext uri="{BB962C8B-B14F-4D97-AF65-F5344CB8AC3E}">
        <p14:creationId xmlns:p14="http://schemas.microsoft.com/office/powerpoint/2010/main" val="1157758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165939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pPr>
              <a:lnSpc>
                <a:spcPct val="90000"/>
              </a:lnSpc>
            </a:pPr>
            <a:r>
              <a:rPr lang="en-US" sz="1800" dirty="0"/>
              <a:t>This functionality is relevant for letters which are, by design and purpose, </a:t>
            </a:r>
            <a:r>
              <a:rPr lang="en-US" sz="1800" b="1" dirty="0"/>
              <a:t>intended to go to an actual physical printer</a:t>
            </a:r>
            <a:r>
              <a:rPr lang="en-US" sz="1800" dirty="0"/>
              <a:t>.</a:t>
            </a:r>
          </a:p>
          <a:p>
            <a:pPr>
              <a:lnSpc>
                <a:spcPct val="90000"/>
              </a:lnSpc>
            </a:pPr>
            <a:r>
              <a:rPr lang="en-US" sz="1800" dirty="0"/>
              <a:t>For example: </a:t>
            </a:r>
          </a:p>
          <a:p>
            <a:pPr lvl="1">
              <a:lnSpc>
                <a:spcPct val="90000"/>
              </a:lnSpc>
            </a:pPr>
            <a:r>
              <a:rPr lang="en-US" sz="1800" dirty="0"/>
              <a:t>It is possible to send the letter "Resource Request Slip Letter" to the "Printout Queue" because this is designed to be printed to a piece of paper and then attached to the resource while it waits on the hold shelf.</a:t>
            </a:r>
          </a:p>
          <a:p>
            <a:pPr lvl="1">
              <a:lnSpc>
                <a:spcPct val="90000"/>
              </a:lnSpc>
            </a:pPr>
            <a:r>
              <a:rPr lang="en-US" sz="1800" dirty="0"/>
              <a:t>It is not possible to print the "Order Claim Letter" to the "Printout Queue" because this is designed to be sent by email to a vendor, and not to paper.</a:t>
            </a:r>
          </a:p>
        </p:txBody>
      </p:sp>
    </p:spTree>
    <p:extLst>
      <p:ext uri="{BB962C8B-B14F-4D97-AF65-F5344CB8AC3E}">
        <p14:creationId xmlns:p14="http://schemas.microsoft.com/office/powerpoint/2010/main" val="167750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pPr>
              <a:lnSpc>
                <a:spcPct val="90000"/>
              </a:lnSpc>
            </a:pPr>
            <a:r>
              <a:rPr lang="en-US" sz="1400" dirty="0"/>
              <a:t>Here are the letters which can be sent to the "Printout Queue":</a:t>
            </a:r>
          </a:p>
          <a:p>
            <a:pPr>
              <a:lnSpc>
                <a:spcPct val="90000"/>
              </a:lnSpc>
            </a:pPr>
            <a:r>
              <a:rPr lang="en-US" sz="1400" dirty="0"/>
              <a:t>Loan Receipt letter</a:t>
            </a:r>
          </a:p>
          <a:p>
            <a:pPr lvl="1">
              <a:lnSpc>
                <a:spcPct val="90000"/>
              </a:lnSpc>
            </a:pPr>
            <a:r>
              <a:rPr lang="en-US" sz="1100" dirty="0"/>
              <a:t>Printed when the Circulation Desk configuration has "Creates loan receipts" and an item is loaned and staff user clicks "Done"  </a:t>
            </a:r>
          </a:p>
          <a:p>
            <a:pPr>
              <a:lnSpc>
                <a:spcPct val="90000"/>
              </a:lnSpc>
            </a:pPr>
            <a:r>
              <a:rPr lang="en-US" sz="1400" dirty="0"/>
              <a:t>Return Receipt Letter</a:t>
            </a:r>
          </a:p>
          <a:p>
            <a:pPr lvl="1">
              <a:lnSpc>
                <a:spcPct val="90000"/>
              </a:lnSpc>
            </a:pPr>
            <a:r>
              <a:rPr lang="en-US" sz="1100" dirty="0"/>
              <a:t>Printed when the Circulation Desk configuration has "Creates return receipts" and an item is returned and staff user clicks "Exit"  </a:t>
            </a:r>
          </a:p>
          <a:p>
            <a:pPr>
              <a:lnSpc>
                <a:spcPct val="90000"/>
              </a:lnSpc>
            </a:pPr>
            <a:r>
              <a:rPr lang="en-US" sz="1400" dirty="0"/>
              <a:t>Hold Shelf Request Slip Letter</a:t>
            </a:r>
          </a:p>
          <a:p>
            <a:pPr lvl="1">
              <a:lnSpc>
                <a:spcPct val="90000"/>
              </a:lnSpc>
            </a:pPr>
            <a:r>
              <a:rPr lang="en-US" sz="1100" dirty="0"/>
              <a:t>Printed when an item which has a hold request is scanned in at the circulation desk</a:t>
            </a:r>
          </a:p>
          <a:p>
            <a:pPr>
              <a:lnSpc>
                <a:spcPct val="90000"/>
              </a:lnSpc>
            </a:pPr>
            <a:r>
              <a:rPr lang="en-US" sz="1400" dirty="0"/>
              <a:t>Resource Request Slip Letter.  </a:t>
            </a:r>
          </a:p>
          <a:p>
            <a:pPr lvl="1">
              <a:lnSpc>
                <a:spcPct val="90000"/>
              </a:lnSpc>
            </a:pPr>
            <a:r>
              <a:rPr lang="en-US" sz="1100" dirty="0"/>
              <a:t>Printed when staff user does "Fulfillment &gt; Resource Requests &gt; Scan In Items" and then scans an item barcode and chooses "Print Slip".  Also printed from the "Pick from Shelf" list.</a:t>
            </a:r>
          </a:p>
          <a:p>
            <a:pPr>
              <a:lnSpc>
                <a:spcPct val="90000"/>
              </a:lnSpc>
            </a:pPr>
            <a:r>
              <a:rPr lang="en-US" sz="1400" dirty="0"/>
              <a:t>Fine Fee Payment Receipt Letter. </a:t>
            </a:r>
          </a:p>
          <a:p>
            <a:pPr lvl="1">
              <a:lnSpc>
                <a:spcPct val="90000"/>
              </a:lnSpc>
            </a:pPr>
            <a:r>
              <a:rPr lang="en-US" sz="1100" dirty="0"/>
              <a:t>Printed when staff user does "Fulfillment &gt; Checkout / Checkin &gt; Manage Patron Services" and then retrieves a patron and clicks "Pay"</a:t>
            </a:r>
          </a:p>
          <a:p>
            <a:pPr>
              <a:lnSpc>
                <a:spcPct val="90000"/>
              </a:lnSpc>
            </a:pPr>
            <a:r>
              <a:rPr lang="en-US" sz="1400" dirty="0"/>
              <a:t>Ful Transit Slip Letter</a:t>
            </a:r>
          </a:p>
          <a:p>
            <a:pPr lvl="1">
              <a:lnSpc>
                <a:spcPct val="90000"/>
              </a:lnSpc>
            </a:pPr>
            <a:r>
              <a:rPr lang="en-US" sz="1100" dirty="0"/>
              <a:t>Printed in multiple scenarios whereby an item is scanned in at the circulation desk of one library and must go to another library, for example due to a physical item request for pickup at a different library than the owning library</a:t>
            </a:r>
          </a:p>
        </p:txBody>
      </p:sp>
    </p:spTree>
    <p:extLst>
      <p:ext uri="{BB962C8B-B14F-4D97-AF65-F5344CB8AC3E}">
        <p14:creationId xmlns:p14="http://schemas.microsoft.com/office/powerpoint/2010/main" val="131351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771550"/>
            <a:ext cx="8856984" cy="3816424"/>
          </a:xfrm>
        </p:spPr>
        <p:txBody>
          <a:bodyPr>
            <a:normAutofit/>
          </a:bodyPr>
          <a:lstStyle/>
          <a:p>
            <a:pPr>
              <a:lnSpc>
                <a:spcPct val="90000"/>
              </a:lnSpc>
            </a:pPr>
            <a:r>
              <a:rPr lang="en-US" sz="1800" dirty="0"/>
              <a:t>The printing capabilities we will show and use here are </a:t>
            </a:r>
            <a:r>
              <a:rPr lang="en-US" sz="1800" b="1" dirty="0"/>
              <a:t>dependent on the web browser</a:t>
            </a:r>
            <a:r>
              <a:rPr lang="en-US" sz="1800" dirty="0"/>
              <a:t>.</a:t>
            </a:r>
          </a:p>
          <a:p>
            <a:pPr>
              <a:lnSpc>
                <a:spcPct val="90000"/>
              </a:lnSpc>
            </a:pPr>
            <a:r>
              <a:rPr lang="en-US" sz="1800" dirty="0"/>
              <a:t>Therefore, much of what will be shown here depends on</a:t>
            </a:r>
          </a:p>
          <a:p>
            <a:pPr marL="457200" indent="-457200">
              <a:lnSpc>
                <a:spcPct val="90000"/>
              </a:lnSpc>
              <a:buFont typeface="+mj-lt"/>
              <a:buAutoNum type="arabicPeriod"/>
            </a:pPr>
            <a:r>
              <a:rPr lang="en-US" sz="1800" dirty="0"/>
              <a:t>Which internet browser and browser version you are using</a:t>
            </a:r>
          </a:p>
          <a:p>
            <a:pPr marL="457200" indent="-457200">
              <a:lnSpc>
                <a:spcPct val="90000"/>
              </a:lnSpc>
              <a:buFont typeface="+mj-lt"/>
              <a:buAutoNum type="arabicPeriod"/>
            </a:pPr>
            <a:r>
              <a:rPr lang="en-US" sz="1800" dirty="0"/>
              <a:t>What setup you have in the internet browser</a:t>
            </a:r>
          </a:p>
          <a:p>
            <a:pPr>
              <a:lnSpc>
                <a:spcPct val="90000"/>
              </a:lnSpc>
            </a:pPr>
            <a:r>
              <a:rPr lang="en-US" sz="1800" dirty="0"/>
              <a:t>If what you see is not 100% identical to what is shown here that is "normal".</a:t>
            </a:r>
          </a:p>
          <a:p>
            <a:pPr>
              <a:lnSpc>
                <a:spcPct val="90000"/>
              </a:lnSpc>
            </a:pPr>
            <a:r>
              <a:rPr lang="en-US" sz="1800" dirty="0"/>
              <a:t>In the examples here we are using Firefox with default out of the box settings.</a:t>
            </a:r>
          </a:p>
          <a:p>
            <a:pPr>
              <a:lnSpc>
                <a:spcPct val="90000"/>
              </a:lnSpc>
            </a:pPr>
            <a:endParaRPr lang="en-US" sz="1800" dirty="0"/>
          </a:p>
        </p:txBody>
      </p:sp>
    </p:spTree>
    <p:extLst>
      <p:ext uri="{BB962C8B-B14F-4D97-AF65-F5344CB8AC3E}">
        <p14:creationId xmlns:p14="http://schemas.microsoft.com/office/powerpoint/2010/main" val="44736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Setting up a "Printout Queue" Printer</a:t>
            </a:r>
            <a:endParaRPr lang="LID4096" dirty="0"/>
          </a:p>
        </p:txBody>
      </p:sp>
    </p:spTree>
    <p:extLst>
      <p:ext uri="{BB962C8B-B14F-4D97-AF65-F5344CB8AC3E}">
        <p14:creationId xmlns:p14="http://schemas.microsoft.com/office/powerpoint/2010/main" val="3009433054"/>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
  <TotalTime>8176</TotalTime>
  <Words>2050</Words>
  <Application>Microsoft Office PowerPoint</Application>
  <PresentationFormat>On-screen Show (16:9)</PresentationFormat>
  <Paragraphs>215</Paragraphs>
  <Slides>56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IGeLU_2016_16X9 (1)</vt:lpstr>
      <vt:lpstr>The Printout Queue and Quick Printing in Alma</vt:lpstr>
      <vt:lpstr>PowerPoint Presentation</vt:lpstr>
      <vt:lpstr>Introduction</vt:lpstr>
      <vt:lpstr>Introduction</vt:lpstr>
      <vt:lpstr>Introduction</vt:lpstr>
      <vt:lpstr>Introduction</vt:lpstr>
      <vt:lpstr>Introduction</vt:lpstr>
      <vt:lpstr>Introduction</vt:lpstr>
      <vt:lpstr>Setting up a "Printout Queue" Printer</vt:lpstr>
      <vt:lpstr>Setting up a "Printout Queue" Printer</vt:lpstr>
      <vt:lpstr>Setting up a "Printout Queue" Printer</vt:lpstr>
      <vt:lpstr>Setting up a "Printout Queue" Printer</vt:lpstr>
      <vt:lpstr>Setting up a "Printout Queue" Printer</vt:lpstr>
      <vt:lpstr>Setting up a "Printout Queue" Printer</vt:lpstr>
      <vt:lpstr>Setting up a "Printout Queue" Printer</vt:lpstr>
      <vt:lpstr>Setting up a "Printout Queue" Printer</vt:lpstr>
      <vt:lpstr>Setting up a "Printout Queue" Printer</vt:lpstr>
      <vt:lpstr>Setting up a "Printout Queue" Printer</vt:lpstr>
      <vt:lpstr>Setting up a "Printout Queue" Printer</vt:lpstr>
      <vt:lpstr>Defining the printer current location</vt:lpstr>
      <vt:lpstr>Defining the printer current location</vt:lpstr>
      <vt:lpstr>Defining the printer current location</vt:lpstr>
      <vt:lpstr>Defining the printer current location</vt:lpstr>
      <vt:lpstr>Defining the printer current location</vt:lpstr>
      <vt:lpstr>Sending a letter to the "Printout Queue" </vt:lpstr>
      <vt:lpstr>Sending a letter to the "Printout Queue" </vt:lpstr>
      <vt:lpstr>Sending a letter to the "Printout Queue" </vt:lpstr>
      <vt:lpstr>Sending a letter to the "Printout Queue" </vt:lpstr>
      <vt:lpstr>Sending a letter to the "Printout Queue" </vt:lpstr>
      <vt:lpstr>Sending a letter to the "Printout Queue" </vt:lpstr>
      <vt:lpstr>Sending a letter to the "Printout Queue" </vt:lpstr>
      <vt:lpstr>Sending a letter to the "Printout Queue" </vt:lpstr>
      <vt:lpstr>Using the "Printout Queue" </vt:lpstr>
      <vt:lpstr>Using the "Printout Queue" </vt:lpstr>
      <vt:lpstr>Using the "Printout Queue" </vt:lpstr>
      <vt:lpstr>Using the "Printout Queue" </vt:lpstr>
      <vt:lpstr>Using the "Printout Queue" </vt:lpstr>
      <vt:lpstr>Using the "Printout Queue" </vt:lpstr>
      <vt:lpstr>Using the "Printout Queue" </vt:lpstr>
      <vt:lpstr>Using the "Printout Queue" </vt:lpstr>
      <vt:lpstr>Using the "Printout Queue" </vt:lpstr>
      <vt:lpstr>Using the "Printout Queue" </vt:lpstr>
      <vt:lpstr>Using the "Printout Queue" </vt:lpstr>
      <vt:lpstr>Using the "Enable quick printing" </vt:lpstr>
      <vt:lpstr>Using the "Enable quick printing" </vt:lpstr>
      <vt:lpstr>Using the "Enable quick printing" </vt:lpstr>
      <vt:lpstr>Using the "Enable quick printing" </vt:lpstr>
      <vt:lpstr>Using the "Enable quick printing" </vt:lpstr>
      <vt:lpstr>Using the "Enable quick printing" </vt:lpstr>
      <vt:lpstr>Using the "Enable quick printing" </vt:lpstr>
      <vt:lpstr>Using the "Enable quick printing" </vt:lpstr>
      <vt:lpstr>Using the "Enable quick printing" </vt:lpstr>
      <vt:lpstr>Using the "Enable quick printing" </vt:lpstr>
      <vt:lpstr>Using the "Enable quick printing" </vt:lpstr>
      <vt:lpstr>Using the "Enable quick printing"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137</cp:revision>
  <dcterms:created xsi:type="dcterms:W3CDTF">2017-01-02T15:10:30Z</dcterms:created>
  <dcterms:modified xsi:type="dcterms:W3CDTF">2024-12-30T05:12:26Z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